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4"/>
    <p:sldMasterId id="2147483660" r:id="rId5"/>
    <p:sldMasterId id="2147483837" r:id="rId6"/>
  </p:sldMasterIdLst>
  <p:notesMasterIdLst>
    <p:notesMasterId r:id="rId28"/>
  </p:notesMasterIdLst>
  <p:handoutMasterIdLst>
    <p:handoutMasterId r:id="rId29"/>
  </p:handoutMasterIdLst>
  <p:sldIdLst>
    <p:sldId id="283" r:id="rId7"/>
    <p:sldId id="2145708402" r:id="rId8"/>
    <p:sldId id="2145708356" r:id="rId9"/>
    <p:sldId id="2145708392" r:id="rId10"/>
    <p:sldId id="2145708394" r:id="rId11"/>
    <p:sldId id="2145708393" r:id="rId12"/>
    <p:sldId id="2145708395" r:id="rId13"/>
    <p:sldId id="2145708403" r:id="rId14"/>
    <p:sldId id="2145708396" r:id="rId15"/>
    <p:sldId id="2145708397" r:id="rId16"/>
    <p:sldId id="260" r:id="rId17"/>
    <p:sldId id="261" r:id="rId18"/>
    <p:sldId id="263" r:id="rId19"/>
    <p:sldId id="264" r:id="rId20"/>
    <p:sldId id="265" r:id="rId21"/>
    <p:sldId id="266" r:id="rId22"/>
    <p:sldId id="274" r:id="rId23"/>
    <p:sldId id="2145708398" r:id="rId24"/>
    <p:sldId id="2145708400" r:id="rId25"/>
    <p:sldId id="2145708401" r:id="rId26"/>
    <p:sldId id="2145708390" r:id="rId27"/>
  </p:sldIdLst>
  <p:sldSz cx="12192000" cy="6858000"/>
  <p:notesSz cx="6645275" cy="97758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jit Gajendragadkar (PEL)" initials="AG(" lastIdx="1" clrIdx="0">
    <p:extLst>
      <p:ext uri="{19B8F6BF-5375-455C-9EA6-DF929625EA0E}">
        <p15:presenceInfo xmlns:p15="http://schemas.microsoft.com/office/powerpoint/2012/main" userId="S-1-5-21-2671033375-3626021024-3500436622-2717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57CD"/>
    <a:srgbClr val="F6701E"/>
    <a:srgbClr val="4DB0C7"/>
    <a:srgbClr val="58BCB7"/>
    <a:srgbClr val="4EABDA"/>
    <a:srgbClr val="309893"/>
    <a:srgbClr val="FF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09" autoAdjust="0"/>
    <p:restoredTop sz="95201" autoAdjust="0"/>
  </p:normalViewPr>
  <p:slideViewPr>
    <p:cSldViewPr snapToGrid="0">
      <p:cViewPr varScale="1">
        <p:scale>
          <a:sx n="86" d="100"/>
          <a:sy n="86" d="100"/>
        </p:scale>
        <p:origin x="34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 Id="rId8"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image" Target="../media/image13.png"/><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6.png"/><Relationship Id="rId5" Type="http://schemas.openxmlformats.org/officeDocument/2006/relationships/image" Target="../media/image14.png"/><Relationship Id="rId4" Type="http://schemas.microsoft.com/office/2007/relationships/hdphoto" Target="../media/hdphoto1.wdp"/></Relationships>
</file>

<file path=ppt/diagrams/_rels/drawing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image" Target="../media/image13.png"/><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4.png"/><Relationship Id="rId2" Type="http://schemas.microsoft.com/office/2007/relationships/hdphoto" Target="../media/hdphoto1.wdp"/><Relationship Id="rId1" Type="http://schemas.openxmlformats.org/officeDocument/2006/relationships/image" Target="../media/image25.png"/><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AE836-923A-4F19-AD41-3C2B270966E5}" type="doc">
      <dgm:prSet loTypeId="urn:microsoft.com/office/officeart/2009/layout/CirclePictureHierarchy" loCatId="hierarchy" qsTypeId="urn:microsoft.com/office/officeart/2005/8/quickstyle/simple4" qsCatId="simple" csTypeId="urn:microsoft.com/office/officeart/2005/8/colors/accent1_2" csCatId="accent1" phldr="1"/>
      <dgm:spPr/>
      <dgm:t>
        <a:bodyPr/>
        <a:lstStyle/>
        <a:p>
          <a:endParaRPr lang="en-US"/>
        </a:p>
      </dgm:t>
    </dgm:pt>
    <dgm:pt modelId="{3CE00FA6-2F1F-4272-9D56-A2401695DD2F}">
      <dgm:prSet phldrT="[Text]" custT="1"/>
      <dgm:spPr/>
      <dgm:t>
        <a:bodyPr/>
        <a:lstStyle/>
        <a:p>
          <a:endParaRPr lang="en-US" sz="2000" dirty="0"/>
        </a:p>
      </dgm:t>
    </dgm:pt>
    <dgm:pt modelId="{B454AC4B-2CE6-44DB-B12E-7AA84B10BDC5}" type="parTrans" cxnId="{5F9A27F0-C010-49BE-BAA7-F5F7991D8622}">
      <dgm:prSet/>
      <dgm:spPr/>
      <dgm:t>
        <a:bodyPr/>
        <a:lstStyle/>
        <a:p>
          <a:endParaRPr lang="en-US"/>
        </a:p>
      </dgm:t>
    </dgm:pt>
    <dgm:pt modelId="{0CD51DB6-2ADA-4325-A75C-B93B372FAF71}" type="sibTrans" cxnId="{5F9A27F0-C010-49BE-BAA7-F5F7991D8622}">
      <dgm:prSet/>
      <dgm:spPr/>
      <dgm:t>
        <a:bodyPr/>
        <a:lstStyle/>
        <a:p>
          <a:endParaRPr lang="en-US"/>
        </a:p>
      </dgm:t>
    </dgm:pt>
    <dgm:pt modelId="{8B4114A6-2F2F-4D39-9261-23EE38AD3D5E}">
      <dgm:prSet phldrT="[Text]" custT="1"/>
      <dgm:spPr/>
      <dgm:t>
        <a:bodyPr/>
        <a:lstStyle/>
        <a:p>
          <a:r>
            <a:rPr lang="en-US" sz="1400" b="1" i="0" dirty="0"/>
            <a:t>Mr. </a:t>
          </a:r>
          <a:r>
            <a:rPr lang="en-US" sz="1400" b="1" i="0" dirty="0" err="1"/>
            <a:t>Jalaj</a:t>
          </a:r>
          <a:r>
            <a:rPr lang="en-US" sz="1400" b="1" i="0" dirty="0"/>
            <a:t> Dani</a:t>
          </a:r>
          <a:endParaRPr lang="en-US" sz="1400" dirty="0"/>
        </a:p>
      </dgm:t>
    </dgm:pt>
    <dgm:pt modelId="{26E60DC8-C374-4472-8E65-F2BB49F22807}" type="parTrans" cxnId="{F4DC735E-B702-47F5-A690-7CE1E3A95A45}">
      <dgm:prSet/>
      <dgm:spPr/>
      <dgm:t>
        <a:bodyPr/>
        <a:lstStyle/>
        <a:p>
          <a:endParaRPr lang="en-US"/>
        </a:p>
      </dgm:t>
    </dgm:pt>
    <dgm:pt modelId="{677E7E9A-C494-4693-8769-62DAE30EC703}" type="sibTrans" cxnId="{F4DC735E-B702-47F5-A690-7CE1E3A95A45}">
      <dgm:prSet/>
      <dgm:spPr/>
      <dgm:t>
        <a:bodyPr/>
        <a:lstStyle/>
        <a:p>
          <a:endParaRPr lang="en-US"/>
        </a:p>
      </dgm:t>
    </dgm:pt>
    <dgm:pt modelId="{2BA913E5-8253-4B0E-8355-65B393C71785}">
      <dgm:prSet phldrT="[Text]" custT="1"/>
      <dgm:spPr/>
      <dgm:t>
        <a:bodyPr/>
        <a:lstStyle/>
        <a:p>
          <a:pPr algn="ctr"/>
          <a:r>
            <a:rPr lang="en-US" sz="1400" b="1" i="0" dirty="0"/>
            <a:t>Mr. Debasish </a:t>
          </a:r>
          <a:r>
            <a:rPr lang="en-US" sz="1400" b="1" i="0" dirty="0" err="1"/>
            <a:t>Mitter</a:t>
          </a:r>
          <a:endParaRPr lang="en-US" sz="1400" dirty="0"/>
        </a:p>
      </dgm:t>
    </dgm:pt>
    <dgm:pt modelId="{B37E7F86-ACC1-40D4-B0AF-F6946FB5D3D1}" type="parTrans" cxnId="{EEE774AE-7168-410B-83B7-6784AA8D9B7F}">
      <dgm:prSet/>
      <dgm:spPr/>
      <dgm:t>
        <a:bodyPr/>
        <a:lstStyle/>
        <a:p>
          <a:endParaRPr lang="en-US"/>
        </a:p>
      </dgm:t>
    </dgm:pt>
    <dgm:pt modelId="{9BEFFE5F-CE8D-4B86-BF6B-19AD50247815}" type="sibTrans" cxnId="{EEE774AE-7168-410B-83B7-6784AA8D9B7F}">
      <dgm:prSet/>
      <dgm:spPr/>
      <dgm:t>
        <a:bodyPr/>
        <a:lstStyle/>
        <a:p>
          <a:endParaRPr lang="en-US"/>
        </a:p>
      </dgm:t>
    </dgm:pt>
    <dgm:pt modelId="{21570CFA-0752-4108-A6D8-C56074AD77A0}">
      <dgm:prSet phldrT="[Text]" custT="1"/>
      <dgm:spPr/>
      <dgm:t>
        <a:bodyPr/>
        <a:lstStyle/>
        <a:p>
          <a:pPr algn="l"/>
          <a:r>
            <a:rPr lang="en-US" sz="1600" dirty="0"/>
            <a:t>Mr. Ajay Piramal</a:t>
          </a:r>
        </a:p>
        <a:p>
          <a:pPr algn="l"/>
          <a:r>
            <a:rPr lang="en-US" sz="1000" b="0" i="1" dirty="0"/>
            <a:t>Chairman, Piramal Group</a:t>
          </a:r>
          <a:endParaRPr lang="en-US" sz="1000" dirty="0"/>
        </a:p>
      </dgm:t>
    </dgm:pt>
    <dgm:pt modelId="{C4312BAB-9232-48BC-9BA4-BD0AA2B5026D}" type="parTrans" cxnId="{8E1BF1B3-5B2A-417B-95B0-E82E3D639A3D}">
      <dgm:prSet/>
      <dgm:spPr/>
      <dgm:t>
        <a:bodyPr/>
        <a:lstStyle/>
        <a:p>
          <a:endParaRPr lang="en-US"/>
        </a:p>
      </dgm:t>
    </dgm:pt>
    <dgm:pt modelId="{9A1C9AD4-AB87-42D0-A000-07EDABAE216C}" type="sibTrans" cxnId="{8E1BF1B3-5B2A-417B-95B0-E82E3D639A3D}">
      <dgm:prSet/>
      <dgm:spPr/>
      <dgm:t>
        <a:bodyPr/>
        <a:lstStyle/>
        <a:p>
          <a:endParaRPr lang="en-US"/>
        </a:p>
      </dgm:t>
    </dgm:pt>
    <dgm:pt modelId="{C56C0E0D-5BE1-45D7-8283-056D0D1C69EC}">
      <dgm:prSet custT="1"/>
      <dgm:spPr/>
      <dgm:t>
        <a:bodyPr/>
        <a:lstStyle/>
        <a:p>
          <a:pPr algn="ctr"/>
          <a:r>
            <a:rPr lang="en-US" sz="1400" b="1" i="0" dirty="0"/>
            <a:t>Mr. Madhav Chavan</a:t>
          </a:r>
          <a:endParaRPr lang="en-US" sz="1400" dirty="0"/>
        </a:p>
      </dgm:t>
    </dgm:pt>
    <dgm:pt modelId="{FB9A45BF-F102-449C-B37F-5B3589330151}" type="parTrans" cxnId="{B4A0E8BC-1882-431E-81BC-2F341192D1E7}">
      <dgm:prSet/>
      <dgm:spPr/>
      <dgm:t>
        <a:bodyPr/>
        <a:lstStyle/>
        <a:p>
          <a:endParaRPr lang="en-US"/>
        </a:p>
      </dgm:t>
    </dgm:pt>
    <dgm:pt modelId="{36DE72D1-34EE-4CBF-81F8-E8A8C45B7C89}" type="sibTrans" cxnId="{B4A0E8BC-1882-431E-81BC-2F341192D1E7}">
      <dgm:prSet/>
      <dgm:spPr/>
      <dgm:t>
        <a:bodyPr/>
        <a:lstStyle/>
        <a:p>
          <a:endParaRPr lang="en-US"/>
        </a:p>
      </dgm:t>
    </dgm:pt>
    <dgm:pt modelId="{78023DD8-5E4F-4927-8F10-A21D8963EF9D}">
      <dgm:prSet phldrT="[Text]" custT="1"/>
      <dgm:spPr/>
      <dgm:t>
        <a:bodyPr/>
        <a:lstStyle/>
        <a:p>
          <a:pPr algn="ctr"/>
          <a:r>
            <a:rPr lang="en-US" sz="1400" b="1" i="0" dirty="0"/>
            <a:t>Mr. Adil </a:t>
          </a:r>
          <a:r>
            <a:rPr lang="en-US" sz="1400" b="1" i="0" dirty="0" err="1"/>
            <a:t>Zainulbhai</a:t>
          </a:r>
          <a:endParaRPr lang="en-US" sz="1400" dirty="0"/>
        </a:p>
      </dgm:t>
    </dgm:pt>
    <dgm:pt modelId="{35302D45-B3B7-40D7-8BF0-0D10E5B1CBBB}" type="sibTrans" cxnId="{A64B65A2-B646-40B0-9D54-79E0D3CACAF8}">
      <dgm:prSet/>
      <dgm:spPr/>
      <dgm:t>
        <a:bodyPr/>
        <a:lstStyle/>
        <a:p>
          <a:endParaRPr lang="en-US"/>
        </a:p>
      </dgm:t>
    </dgm:pt>
    <dgm:pt modelId="{399A7741-7C3D-46E7-A8BA-4D680F4B7904}" type="parTrans" cxnId="{A64B65A2-B646-40B0-9D54-79E0D3CACAF8}">
      <dgm:prSet/>
      <dgm:spPr/>
      <dgm:t>
        <a:bodyPr/>
        <a:lstStyle/>
        <a:p>
          <a:endParaRPr lang="en-US"/>
        </a:p>
      </dgm:t>
    </dgm:pt>
    <dgm:pt modelId="{30147BEF-36D9-4ECD-B949-4A8391D59DCC}">
      <dgm:prSet/>
      <dgm:spPr/>
      <dgm:t>
        <a:bodyPr/>
        <a:lstStyle/>
        <a:p>
          <a:r>
            <a:rPr lang="en-US" b="1" i="0" dirty="0" err="1"/>
            <a:t>Dhaivat</a:t>
          </a:r>
          <a:r>
            <a:rPr lang="en-US" b="1" i="0" dirty="0"/>
            <a:t> </a:t>
          </a:r>
          <a:r>
            <a:rPr lang="en-US" b="1" i="0" dirty="0" err="1"/>
            <a:t>Anjaria</a:t>
          </a:r>
          <a:endParaRPr lang="en-US" dirty="0"/>
        </a:p>
      </dgm:t>
    </dgm:pt>
    <dgm:pt modelId="{C5DB65DA-900E-4278-A711-CA7D3073623B}" type="parTrans" cxnId="{975C6250-F22A-4C18-A97C-9B6B43C5CAA1}">
      <dgm:prSet/>
      <dgm:spPr/>
      <dgm:t>
        <a:bodyPr/>
        <a:lstStyle/>
        <a:p>
          <a:endParaRPr lang="en-US"/>
        </a:p>
      </dgm:t>
    </dgm:pt>
    <dgm:pt modelId="{36B5B093-1871-4EC7-874B-BC6637F7265A}" type="sibTrans" cxnId="{975C6250-F22A-4C18-A97C-9B6B43C5CAA1}">
      <dgm:prSet/>
      <dgm:spPr/>
      <dgm:t>
        <a:bodyPr/>
        <a:lstStyle/>
        <a:p>
          <a:endParaRPr lang="en-US"/>
        </a:p>
      </dgm:t>
    </dgm:pt>
    <dgm:pt modelId="{566F2338-6B44-41FE-B81C-9A5D7E6DEBE2}">
      <dgm:prSet/>
      <dgm:spPr/>
      <dgm:t>
        <a:bodyPr/>
        <a:lstStyle/>
        <a:p>
          <a:r>
            <a:rPr lang="en-US" b="1" i="0" dirty="0" err="1"/>
            <a:t>Ishmeet</a:t>
          </a:r>
          <a:r>
            <a:rPr lang="en-US" b="1" i="0" dirty="0"/>
            <a:t> Singh</a:t>
          </a:r>
          <a:endParaRPr lang="en-US" dirty="0"/>
        </a:p>
      </dgm:t>
    </dgm:pt>
    <dgm:pt modelId="{5F281EE2-91D1-4F54-941C-EF52CD6A7710}" type="parTrans" cxnId="{492C6674-1B08-40A0-89CB-8CF9D1FFFB7B}">
      <dgm:prSet/>
      <dgm:spPr/>
      <dgm:t>
        <a:bodyPr/>
        <a:lstStyle/>
        <a:p>
          <a:endParaRPr lang="en-US"/>
        </a:p>
      </dgm:t>
    </dgm:pt>
    <dgm:pt modelId="{533039A8-BB3C-483B-9962-DE7A5914537C}" type="sibTrans" cxnId="{492C6674-1B08-40A0-89CB-8CF9D1FFFB7B}">
      <dgm:prSet/>
      <dgm:spPr/>
      <dgm:t>
        <a:bodyPr/>
        <a:lstStyle/>
        <a:p>
          <a:endParaRPr lang="en-US"/>
        </a:p>
      </dgm:t>
    </dgm:pt>
    <dgm:pt modelId="{AA65635A-A376-46FE-90F3-D4B1C8A82C42}">
      <dgm:prSet/>
      <dgm:spPr/>
      <dgm:t>
        <a:bodyPr/>
        <a:lstStyle/>
        <a:p>
          <a:r>
            <a:rPr lang="en-US" b="1" i="0" dirty="0"/>
            <a:t>Pallav </a:t>
          </a:r>
          <a:r>
            <a:rPr lang="en-US" b="1" i="0" dirty="0" err="1"/>
            <a:t>Patankar</a:t>
          </a:r>
          <a:endParaRPr lang="en-US" dirty="0"/>
        </a:p>
      </dgm:t>
    </dgm:pt>
    <dgm:pt modelId="{CF11CF36-FED4-417E-8B00-5F43CB650D5B}" type="parTrans" cxnId="{78C07F35-45EA-40C6-8B6D-2416B8869CA3}">
      <dgm:prSet/>
      <dgm:spPr/>
      <dgm:t>
        <a:bodyPr/>
        <a:lstStyle/>
        <a:p>
          <a:endParaRPr lang="en-US"/>
        </a:p>
      </dgm:t>
    </dgm:pt>
    <dgm:pt modelId="{711EEF0A-F6B8-42BE-AF63-1AAE3C1C8936}" type="sibTrans" cxnId="{78C07F35-45EA-40C6-8B6D-2416B8869CA3}">
      <dgm:prSet/>
      <dgm:spPr/>
      <dgm:t>
        <a:bodyPr/>
        <a:lstStyle/>
        <a:p>
          <a:endParaRPr lang="en-US"/>
        </a:p>
      </dgm:t>
    </dgm:pt>
    <dgm:pt modelId="{C747A7B3-BD26-48AA-939B-2EE766193302}">
      <dgm:prSet/>
      <dgm:spPr/>
      <dgm:t>
        <a:bodyPr/>
        <a:lstStyle/>
        <a:p>
          <a:r>
            <a:rPr lang="en-US" b="1" i="0" dirty="0"/>
            <a:t>Rajasekhar </a:t>
          </a:r>
          <a:r>
            <a:rPr lang="en-US" b="1" i="0" dirty="0" err="1"/>
            <a:t>Kaliki</a:t>
          </a:r>
          <a:endParaRPr lang="en-US" dirty="0"/>
        </a:p>
      </dgm:t>
    </dgm:pt>
    <dgm:pt modelId="{B19DD664-4926-46E4-B8D8-920E1121B3AF}" type="parTrans" cxnId="{279FD4B5-0721-4643-9ED3-A3E6F44C1042}">
      <dgm:prSet/>
      <dgm:spPr/>
      <dgm:t>
        <a:bodyPr/>
        <a:lstStyle/>
        <a:p>
          <a:endParaRPr lang="en-US"/>
        </a:p>
      </dgm:t>
    </dgm:pt>
    <dgm:pt modelId="{2CDCF6CB-57B6-4A93-80CC-4BF599EF63C1}" type="sibTrans" cxnId="{279FD4B5-0721-4643-9ED3-A3E6F44C1042}">
      <dgm:prSet/>
      <dgm:spPr/>
      <dgm:t>
        <a:bodyPr/>
        <a:lstStyle/>
        <a:p>
          <a:endParaRPr lang="en-US"/>
        </a:p>
      </dgm:t>
    </dgm:pt>
    <dgm:pt modelId="{55DB7B2D-AD6A-45B6-82AD-725FF8944B30}" type="pres">
      <dgm:prSet presAssocID="{E7AAE836-923A-4F19-AD41-3C2B270966E5}" presName="hierChild1" presStyleCnt="0">
        <dgm:presLayoutVars>
          <dgm:chPref val="1"/>
          <dgm:dir/>
          <dgm:animOne val="branch"/>
          <dgm:animLvl val="lvl"/>
          <dgm:resizeHandles/>
        </dgm:presLayoutVars>
      </dgm:prSet>
      <dgm:spPr/>
    </dgm:pt>
    <dgm:pt modelId="{089164F0-33C8-402D-BC49-727EC98A9D2A}" type="pres">
      <dgm:prSet presAssocID="{21570CFA-0752-4108-A6D8-C56074AD77A0}" presName="hierRoot1" presStyleCnt="0"/>
      <dgm:spPr/>
    </dgm:pt>
    <dgm:pt modelId="{59A1E858-AAC3-4AF4-AE51-B6CB12DFF2E0}" type="pres">
      <dgm:prSet presAssocID="{21570CFA-0752-4108-A6D8-C56074AD77A0}" presName="composite" presStyleCnt="0"/>
      <dgm:spPr/>
    </dgm:pt>
    <dgm:pt modelId="{F9FC43A1-EC2A-4CCE-BF57-452EF9987FB2}" type="pres">
      <dgm:prSet presAssocID="{21570CFA-0752-4108-A6D8-C56074AD77A0}" presName="image" presStyleLbl="node0" presStyleIdx="0" presStyleCnt="1" custScaleX="129234" custScaleY="126236" custLinFactNeighborY="-19179"/>
      <dgm:spPr>
        <a:blipFill>
          <a:blip xmlns:r="http://schemas.openxmlformats.org/officeDocument/2006/relationships" r:embed="rId1"/>
          <a:srcRect/>
          <a:stretch>
            <a:fillRect/>
          </a:stretch>
        </a:blipFill>
      </dgm:spPr>
    </dgm:pt>
    <dgm:pt modelId="{5E9A938A-0126-4418-B2D2-7E022F98C74B}" type="pres">
      <dgm:prSet presAssocID="{21570CFA-0752-4108-A6D8-C56074AD77A0}" presName="text" presStyleLbl="revTx" presStyleIdx="0" presStyleCnt="10" custScaleX="147180" custScaleY="67282" custLinFactNeighborX="34201" custLinFactNeighborY="-8925">
        <dgm:presLayoutVars>
          <dgm:chPref val="3"/>
        </dgm:presLayoutVars>
      </dgm:prSet>
      <dgm:spPr/>
    </dgm:pt>
    <dgm:pt modelId="{3F63CB9C-A25B-4A09-961F-2AA7294D0E30}" type="pres">
      <dgm:prSet presAssocID="{21570CFA-0752-4108-A6D8-C56074AD77A0}" presName="hierChild2" presStyleCnt="0"/>
      <dgm:spPr/>
    </dgm:pt>
    <dgm:pt modelId="{46459DD4-379A-4DA0-9A68-89AF4F273F1B}" type="pres">
      <dgm:prSet presAssocID="{B454AC4B-2CE6-44DB-B12E-7AA84B10BDC5}" presName="Name10" presStyleLbl="parChTrans1D2" presStyleIdx="0" presStyleCnt="2"/>
      <dgm:spPr/>
    </dgm:pt>
    <dgm:pt modelId="{8D7E1B50-BA8D-46AC-B4D2-2DA071BF2226}" type="pres">
      <dgm:prSet presAssocID="{3CE00FA6-2F1F-4272-9D56-A2401695DD2F}" presName="hierRoot2" presStyleCnt="0"/>
      <dgm:spPr/>
    </dgm:pt>
    <dgm:pt modelId="{213234DE-1938-4884-8085-A1D4D79FD8BA}" type="pres">
      <dgm:prSet presAssocID="{3CE00FA6-2F1F-4272-9D56-A2401695DD2F}" presName="composite2" presStyleCnt="0"/>
      <dgm:spPr/>
    </dgm:pt>
    <dgm:pt modelId="{417CF637-84EC-4BAA-8997-5F2E3FC2BB44}" type="pres">
      <dgm:prSet presAssocID="{3CE00FA6-2F1F-4272-9D56-A2401695DD2F}" presName="image2" presStyleLbl="node2" presStyleIdx="0" presStyleCnt="2" custScaleX="119009" custScaleY="82426" custLinFactNeighborX="-36414" custLinFactNeighborY="-9736"/>
      <dgm:spPr>
        <a:prstGeom prst="flowChartProcess">
          <a:avLst/>
        </a:prstGeom>
        <a:blipFill dpi="0" rotWithShape="1">
          <a:blip xmlns:r="http://schemas.openxmlformats.org/officeDocument/2006/relationships" r:embed="rId2"/>
          <a:srcRect/>
          <a:stretch>
            <a:fillRect l="-334" t="19719" r="-334" b="19719"/>
          </a:stretch>
        </a:blipFill>
        <a:ln>
          <a:noFill/>
        </a:ln>
      </dgm:spPr>
    </dgm:pt>
    <dgm:pt modelId="{00EA906C-7E86-4ECF-BC6F-BF81A3530F63}" type="pres">
      <dgm:prSet presAssocID="{3CE00FA6-2F1F-4272-9D56-A2401695DD2F}" presName="text2" presStyleLbl="revTx" presStyleIdx="1" presStyleCnt="10">
        <dgm:presLayoutVars>
          <dgm:chPref val="3"/>
        </dgm:presLayoutVars>
      </dgm:prSet>
      <dgm:spPr/>
    </dgm:pt>
    <dgm:pt modelId="{1BB1FAF6-A5AC-419B-90EA-F24E144410A1}" type="pres">
      <dgm:prSet presAssocID="{3CE00FA6-2F1F-4272-9D56-A2401695DD2F}" presName="hierChild3" presStyleCnt="0"/>
      <dgm:spPr/>
    </dgm:pt>
    <dgm:pt modelId="{2F3EBFB9-CFAD-46DF-9F2C-DF2B4AFF971D}" type="pres">
      <dgm:prSet presAssocID="{C5DB65DA-900E-4278-A711-CA7D3073623B}" presName="Name17" presStyleLbl="parChTrans1D3" presStyleIdx="0" presStyleCnt="2"/>
      <dgm:spPr/>
    </dgm:pt>
    <dgm:pt modelId="{027045E4-95C6-491B-B5F8-BD42F718CF42}" type="pres">
      <dgm:prSet presAssocID="{30147BEF-36D9-4ECD-B949-4A8391D59DCC}" presName="hierRoot3" presStyleCnt="0"/>
      <dgm:spPr/>
    </dgm:pt>
    <dgm:pt modelId="{B8C48986-8FE3-4F5C-BCBF-A8A265C2DAD4}" type="pres">
      <dgm:prSet presAssocID="{30147BEF-36D9-4ECD-B949-4A8391D59DCC}" presName="composite3" presStyleCnt="0"/>
      <dgm:spPr/>
    </dgm:pt>
    <dgm:pt modelId="{C1334F8E-A4E8-492B-B523-356818F62DE9}" type="pres">
      <dgm:prSet presAssocID="{30147BEF-36D9-4ECD-B949-4A8391D59DCC}" presName="image3" presStyleLbl="node3" presStyleIdx="0" presStyleCnt="2" custLinFactNeighborX="-31707" custLinFactNeighborY="-3596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5639B23-B293-4584-805E-35C69FA4945E}" type="pres">
      <dgm:prSet presAssocID="{30147BEF-36D9-4ECD-B949-4A8391D59DCC}" presName="text3" presStyleLbl="revTx" presStyleIdx="2" presStyleCnt="10" custScaleY="41480" custLinFactNeighborX="-12234" custLinFactNeighborY="-41324">
        <dgm:presLayoutVars>
          <dgm:chPref val="3"/>
        </dgm:presLayoutVars>
      </dgm:prSet>
      <dgm:spPr/>
    </dgm:pt>
    <dgm:pt modelId="{6F2F41C6-15F2-4930-A090-1FDAA54219AB}" type="pres">
      <dgm:prSet presAssocID="{30147BEF-36D9-4ECD-B949-4A8391D59DCC}" presName="hierChild4" presStyleCnt="0"/>
      <dgm:spPr/>
    </dgm:pt>
    <dgm:pt modelId="{914B13DA-F99E-4FDA-828F-84B18AFE39FE}" type="pres">
      <dgm:prSet presAssocID="{5F281EE2-91D1-4F54-941C-EF52CD6A7710}" presName="Name23" presStyleLbl="parChTrans1D4" presStyleIdx="0" presStyleCnt="5"/>
      <dgm:spPr/>
    </dgm:pt>
    <dgm:pt modelId="{969FA8DD-A78F-411F-9814-A48E2328EA21}" type="pres">
      <dgm:prSet presAssocID="{566F2338-6B44-41FE-B81C-9A5D7E6DEBE2}" presName="hierRoot4" presStyleCnt="0"/>
      <dgm:spPr/>
    </dgm:pt>
    <dgm:pt modelId="{88F63582-B936-4EEE-AC59-F609DBC56A23}" type="pres">
      <dgm:prSet presAssocID="{566F2338-6B44-41FE-B81C-9A5D7E6DEBE2}" presName="composite4" presStyleCnt="0"/>
      <dgm:spPr/>
    </dgm:pt>
    <dgm:pt modelId="{07B944DC-D31D-45BE-ADF1-59182CE44A61}" type="pres">
      <dgm:prSet presAssocID="{566F2338-6B44-41FE-B81C-9A5D7E6DEBE2}" presName="image4" presStyleLbl="node4" presStyleIdx="0" presStyleCnt="5" custLinFactNeighborX="-31707" custLinFactNeighborY="-3596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C1255862-AE98-447A-B115-C5327D1F399C}" type="pres">
      <dgm:prSet presAssocID="{566F2338-6B44-41FE-B81C-9A5D7E6DEBE2}" presName="text4" presStyleLbl="revTx" presStyleIdx="3" presStyleCnt="10" custScaleY="40956" custLinFactNeighborX="-10423" custLinFactNeighborY="-39834">
        <dgm:presLayoutVars>
          <dgm:chPref val="3"/>
        </dgm:presLayoutVars>
      </dgm:prSet>
      <dgm:spPr/>
    </dgm:pt>
    <dgm:pt modelId="{FA0652B2-7C14-42AC-BB47-AA7A0DA7FAED}" type="pres">
      <dgm:prSet presAssocID="{566F2338-6B44-41FE-B81C-9A5D7E6DEBE2}" presName="hierChild5" presStyleCnt="0"/>
      <dgm:spPr/>
    </dgm:pt>
    <dgm:pt modelId="{4ADF23F2-47DD-4D50-87F4-CAC4F27EBACA}" type="pres">
      <dgm:prSet presAssocID="{CF11CF36-FED4-417E-8B00-5F43CB650D5B}" presName="Name23" presStyleLbl="parChTrans1D4" presStyleIdx="1" presStyleCnt="5"/>
      <dgm:spPr/>
    </dgm:pt>
    <dgm:pt modelId="{A31E0F97-4307-4125-9C89-B4D68A9F1103}" type="pres">
      <dgm:prSet presAssocID="{AA65635A-A376-46FE-90F3-D4B1C8A82C42}" presName="hierRoot4" presStyleCnt="0"/>
      <dgm:spPr/>
    </dgm:pt>
    <dgm:pt modelId="{4513D2CF-861B-4DC8-A73A-1D59584DD172}" type="pres">
      <dgm:prSet presAssocID="{AA65635A-A376-46FE-90F3-D4B1C8A82C42}" presName="composite4" presStyleCnt="0"/>
      <dgm:spPr/>
    </dgm:pt>
    <dgm:pt modelId="{37B20223-5E69-4AB6-8F2F-0AA0B7AB4D9B}" type="pres">
      <dgm:prSet presAssocID="{AA65635A-A376-46FE-90F3-D4B1C8A82C42}" presName="image4" presStyleLbl="node4" presStyleIdx="1" presStyleCnt="5" custLinFactNeighborX="-31707" custLinFactNeighborY="-3596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0A923370-28C7-46F4-ADD8-0ED9D1CAC775}" type="pres">
      <dgm:prSet presAssocID="{AA65635A-A376-46FE-90F3-D4B1C8A82C42}" presName="text4" presStyleLbl="revTx" presStyleIdx="4" presStyleCnt="10" custScaleY="52521" custLinFactNeighborX="-15993" custLinFactNeighborY="-34243">
        <dgm:presLayoutVars>
          <dgm:chPref val="3"/>
        </dgm:presLayoutVars>
      </dgm:prSet>
      <dgm:spPr/>
    </dgm:pt>
    <dgm:pt modelId="{F6F33098-2670-4CE3-BE75-B81367914212}" type="pres">
      <dgm:prSet presAssocID="{AA65635A-A376-46FE-90F3-D4B1C8A82C42}" presName="hierChild5" presStyleCnt="0"/>
      <dgm:spPr/>
    </dgm:pt>
    <dgm:pt modelId="{5B0439D1-7B52-420B-B8B1-018FBF95AFC5}" type="pres">
      <dgm:prSet presAssocID="{B19DD664-4926-46E4-B8D8-920E1121B3AF}" presName="Name23" presStyleLbl="parChTrans1D4" presStyleIdx="2" presStyleCnt="5"/>
      <dgm:spPr/>
    </dgm:pt>
    <dgm:pt modelId="{2B272CDF-C6E6-49B5-BBA7-FA92D5DDD4C6}" type="pres">
      <dgm:prSet presAssocID="{C747A7B3-BD26-48AA-939B-2EE766193302}" presName="hierRoot4" presStyleCnt="0"/>
      <dgm:spPr/>
    </dgm:pt>
    <dgm:pt modelId="{6D95EDF9-6F4B-4513-9B47-D91CF924D44D}" type="pres">
      <dgm:prSet presAssocID="{C747A7B3-BD26-48AA-939B-2EE766193302}" presName="composite4" presStyleCnt="0"/>
      <dgm:spPr/>
    </dgm:pt>
    <dgm:pt modelId="{5E690C98-8BD2-4915-BA3D-92DDA633BA4E}" type="pres">
      <dgm:prSet presAssocID="{C747A7B3-BD26-48AA-939B-2EE766193302}" presName="image4" presStyleLbl="node4" presStyleIdx="2" presStyleCnt="5" custLinFactNeighborX="-22159" custLinFactNeighborY="-35965"/>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F919CCA7-21F4-42F1-A01F-A91BA2D5B044}" type="pres">
      <dgm:prSet presAssocID="{C747A7B3-BD26-48AA-939B-2EE766193302}" presName="text4" presStyleLbl="revTx" presStyleIdx="5" presStyleCnt="10" custScaleX="123950" custScaleY="64706" custLinFactNeighborX="2236" custLinFactNeighborY="-36693">
        <dgm:presLayoutVars>
          <dgm:chPref val="3"/>
        </dgm:presLayoutVars>
      </dgm:prSet>
      <dgm:spPr/>
    </dgm:pt>
    <dgm:pt modelId="{96CA6D6B-DE54-4391-9ACA-2705FF359DE9}" type="pres">
      <dgm:prSet presAssocID="{C747A7B3-BD26-48AA-939B-2EE766193302}" presName="hierChild5" presStyleCnt="0"/>
      <dgm:spPr/>
    </dgm:pt>
    <dgm:pt modelId="{5B55725D-9841-44A0-9580-A1F0639FCA16}" type="pres">
      <dgm:prSet presAssocID="{B37E7F86-ACC1-40D4-B0AF-F6946FB5D3D1}" presName="Name10" presStyleLbl="parChTrans1D2" presStyleIdx="1" presStyleCnt="2"/>
      <dgm:spPr/>
    </dgm:pt>
    <dgm:pt modelId="{69DD9073-6868-41FD-AEDF-D7711EF25878}" type="pres">
      <dgm:prSet presAssocID="{2BA913E5-8253-4B0E-8355-65B393C71785}" presName="hierRoot2" presStyleCnt="0"/>
      <dgm:spPr/>
    </dgm:pt>
    <dgm:pt modelId="{228F84CE-5807-4871-9C35-AB8EDE7B526D}" type="pres">
      <dgm:prSet presAssocID="{2BA913E5-8253-4B0E-8355-65B393C71785}" presName="composite2" presStyleCnt="0"/>
      <dgm:spPr/>
    </dgm:pt>
    <dgm:pt modelId="{18C7529F-65DF-41A0-827C-A5D96AAEDE06}" type="pres">
      <dgm:prSet presAssocID="{2BA913E5-8253-4B0E-8355-65B393C71785}" presName="image2" presStyleLbl="node2" presStyleIdx="1" presStyleCnt="2" custScaleX="100204" custScaleY="91594" custLinFactNeighborX="-4312" custLinFactNeighborY="341"/>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dgm:spPr>
    </dgm:pt>
    <dgm:pt modelId="{95F353F4-D4F6-44C1-8A56-8C3D921E0BBD}" type="pres">
      <dgm:prSet presAssocID="{2BA913E5-8253-4B0E-8355-65B393C71785}" presName="text2" presStyleLbl="revTx" presStyleIdx="6" presStyleCnt="10" custScaleX="131725" custScaleY="53945" custLinFactNeighborX="1861" custLinFactNeighborY="4547">
        <dgm:presLayoutVars>
          <dgm:chPref val="3"/>
        </dgm:presLayoutVars>
      </dgm:prSet>
      <dgm:spPr/>
    </dgm:pt>
    <dgm:pt modelId="{F416BD56-50DA-4324-B10A-636D2325BC69}" type="pres">
      <dgm:prSet presAssocID="{2BA913E5-8253-4B0E-8355-65B393C71785}" presName="hierChild3" presStyleCnt="0"/>
      <dgm:spPr/>
    </dgm:pt>
    <dgm:pt modelId="{74F6D119-5D18-4D9E-9EE4-9732EF7FAE3D}" type="pres">
      <dgm:prSet presAssocID="{26E60DC8-C374-4472-8E65-F2BB49F22807}" presName="Name17" presStyleLbl="parChTrans1D3" presStyleIdx="1" presStyleCnt="2"/>
      <dgm:spPr/>
    </dgm:pt>
    <dgm:pt modelId="{0E6FB1A3-EBD1-44CA-BCA5-46E110CC9893}" type="pres">
      <dgm:prSet presAssocID="{8B4114A6-2F2F-4D39-9261-23EE38AD3D5E}" presName="hierRoot3" presStyleCnt="0"/>
      <dgm:spPr/>
    </dgm:pt>
    <dgm:pt modelId="{B79224FC-40F9-44C6-9089-917B415FBAEF}" type="pres">
      <dgm:prSet presAssocID="{8B4114A6-2F2F-4D39-9261-23EE38AD3D5E}" presName="composite3" presStyleCnt="0"/>
      <dgm:spPr/>
    </dgm:pt>
    <dgm:pt modelId="{9079A945-FD42-4A8F-8F53-8F33AA752C66}" type="pres">
      <dgm:prSet presAssocID="{8B4114A6-2F2F-4D39-9261-23EE38AD3D5E}" presName="image3" presStyleLbl="node3" presStyleIdx="1" presStyleCnt="2" custScaleX="100204" custScaleY="91594" custLinFactNeighborX="-638" custLinFactNeighborY="5872"/>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a:stretch>
        </a:blipFill>
      </dgm:spPr>
    </dgm:pt>
    <dgm:pt modelId="{0566CCEC-4B8C-4638-86C4-97B3EBBD5410}" type="pres">
      <dgm:prSet presAssocID="{8B4114A6-2F2F-4D39-9261-23EE38AD3D5E}" presName="text3" presStyleLbl="revTx" presStyleIdx="7" presStyleCnt="10" custScaleX="142611" custScaleY="47928" custLinFactNeighborX="25736" custLinFactNeighborY="3851">
        <dgm:presLayoutVars>
          <dgm:chPref val="3"/>
        </dgm:presLayoutVars>
      </dgm:prSet>
      <dgm:spPr/>
    </dgm:pt>
    <dgm:pt modelId="{78AC4AB0-9B98-4FF3-8639-64327F922E75}" type="pres">
      <dgm:prSet presAssocID="{8B4114A6-2F2F-4D39-9261-23EE38AD3D5E}" presName="hierChild4" presStyleCnt="0"/>
      <dgm:spPr/>
    </dgm:pt>
    <dgm:pt modelId="{D2A7D5BD-CC44-418D-82B7-D2671E770356}" type="pres">
      <dgm:prSet presAssocID="{399A7741-7C3D-46E7-A8BA-4D680F4B7904}" presName="Name23" presStyleLbl="parChTrans1D4" presStyleIdx="3" presStyleCnt="5"/>
      <dgm:spPr/>
    </dgm:pt>
    <dgm:pt modelId="{21818D67-AC31-4553-9048-D959510F6743}" type="pres">
      <dgm:prSet presAssocID="{78023DD8-5E4F-4927-8F10-A21D8963EF9D}" presName="hierRoot4" presStyleCnt="0"/>
      <dgm:spPr/>
    </dgm:pt>
    <dgm:pt modelId="{33264B74-13CD-496A-BAF1-55EEBC7F833D}" type="pres">
      <dgm:prSet presAssocID="{78023DD8-5E4F-4927-8F10-A21D8963EF9D}" presName="composite4" presStyleCnt="0"/>
      <dgm:spPr/>
    </dgm:pt>
    <dgm:pt modelId="{285B2292-3CC6-4E4F-942D-7E601C0B2AD8}" type="pres">
      <dgm:prSet presAssocID="{78023DD8-5E4F-4927-8F10-A21D8963EF9D}" presName="image4" presStyleLbl="node4" presStyleIdx="3" presStyleCnt="5" custScaleX="100204" custScaleY="91594" custLinFactNeighborX="-3603" custLinFactNeighborY="9289"/>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a:stretch>
        </a:blipFill>
      </dgm:spPr>
    </dgm:pt>
    <dgm:pt modelId="{A6A2CBD9-EE1C-439E-8B5C-534E38126DB6}" type="pres">
      <dgm:prSet presAssocID="{78023DD8-5E4F-4927-8F10-A21D8963EF9D}" presName="text4" presStyleLbl="revTx" presStyleIdx="8" presStyleCnt="10" custScaleX="133802" custScaleY="49877" custLinFactNeighborX="1790" custLinFactNeighborY="6173">
        <dgm:presLayoutVars>
          <dgm:chPref val="3"/>
        </dgm:presLayoutVars>
      </dgm:prSet>
      <dgm:spPr/>
    </dgm:pt>
    <dgm:pt modelId="{8E1BF752-9782-4B75-AD08-F68B96685B9A}" type="pres">
      <dgm:prSet presAssocID="{78023DD8-5E4F-4927-8F10-A21D8963EF9D}" presName="hierChild5" presStyleCnt="0"/>
      <dgm:spPr/>
    </dgm:pt>
    <dgm:pt modelId="{0D302E24-28F6-4948-AF06-2BF31DBEF49E}" type="pres">
      <dgm:prSet presAssocID="{FB9A45BF-F102-449C-B37F-5B3589330151}" presName="Name23" presStyleLbl="parChTrans1D4" presStyleIdx="4" presStyleCnt="5"/>
      <dgm:spPr/>
    </dgm:pt>
    <dgm:pt modelId="{F698A0CA-B2DD-4C76-A58A-8CAF546CA179}" type="pres">
      <dgm:prSet presAssocID="{C56C0E0D-5BE1-45D7-8283-056D0D1C69EC}" presName="hierRoot4" presStyleCnt="0"/>
      <dgm:spPr/>
    </dgm:pt>
    <dgm:pt modelId="{F0467BF2-8A30-4B43-A300-9614660B8DB6}" type="pres">
      <dgm:prSet presAssocID="{C56C0E0D-5BE1-45D7-8283-056D0D1C69EC}" presName="composite4" presStyleCnt="0"/>
      <dgm:spPr/>
    </dgm:pt>
    <dgm:pt modelId="{19971A8A-FEB2-4592-A1B0-39FEE87F3A3E}" type="pres">
      <dgm:prSet presAssocID="{C56C0E0D-5BE1-45D7-8283-056D0D1C69EC}" presName="image4" presStyleLbl="node4" presStyleIdx="4" presStyleCnt="5" custScaleX="109043" custScaleY="95272" custLinFactNeighborX="-5684" custLinFactNeighborY="9206"/>
      <dgm:spPr>
        <a:blipFill>
          <a:blip xmlns:r="http://schemas.openxmlformats.org/officeDocument/2006/relationships" r:embed="rId10" cstate="print">
            <a:extLst>
              <a:ext uri="{28A0092B-C50C-407E-A947-70E740481C1C}">
                <a14:useLocalDpi xmlns:a14="http://schemas.microsoft.com/office/drawing/2010/main" val="0"/>
              </a:ext>
            </a:extLst>
          </a:blip>
          <a:srcRect/>
          <a:stretch>
            <a:fillRect t="-8000" b="-8000"/>
          </a:stretch>
        </a:blipFill>
      </dgm:spPr>
    </dgm:pt>
    <dgm:pt modelId="{34D182E8-343B-47F0-BADD-A1A5EB33A44C}" type="pres">
      <dgm:prSet presAssocID="{C56C0E0D-5BE1-45D7-8283-056D0D1C69EC}" presName="text4" presStyleLbl="revTx" presStyleIdx="9" presStyleCnt="10" custScaleX="136136" custScaleY="56664" custLinFactNeighborX="1823" custLinFactNeighborY="1378">
        <dgm:presLayoutVars>
          <dgm:chPref val="3"/>
        </dgm:presLayoutVars>
      </dgm:prSet>
      <dgm:spPr/>
    </dgm:pt>
    <dgm:pt modelId="{D2ECDC0B-A426-4574-B267-44006C6729C5}" type="pres">
      <dgm:prSet presAssocID="{C56C0E0D-5BE1-45D7-8283-056D0D1C69EC}" presName="hierChild5" presStyleCnt="0"/>
      <dgm:spPr/>
    </dgm:pt>
  </dgm:ptLst>
  <dgm:cxnLst>
    <dgm:cxn modelId="{89BAB000-6BED-4687-A4BC-F82754842386}" type="presOf" srcId="{21570CFA-0752-4108-A6D8-C56074AD77A0}" destId="{5E9A938A-0126-4418-B2D2-7E022F98C74B}" srcOrd="0" destOrd="0" presId="urn:microsoft.com/office/officeart/2009/layout/CirclePictureHierarchy"/>
    <dgm:cxn modelId="{A47FCA01-D8E4-4D1B-8D00-082DD24DD8D5}" type="presOf" srcId="{AA65635A-A376-46FE-90F3-D4B1C8A82C42}" destId="{0A923370-28C7-46F4-ADD8-0ED9D1CAC775}" srcOrd="0" destOrd="0" presId="urn:microsoft.com/office/officeart/2009/layout/CirclePictureHierarchy"/>
    <dgm:cxn modelId="{5B0D5303-6020-408E-A24E-93A7535EDA18}" type="presOf" srcId="{C5DB65DA-900E-4278-A711-CA7D3073623B}" destId="{2F3EBFB9-CFAD-46DF-9F2C-DF2B4AFF971D}" srcOrd="0" destOrd="0" presId="urn:microsoft.com/office/officeart/2009/layout/CirclePictureHierarchy"/>
    <dgm:cxn modelId="{78C07F35-45EA-40C6-8B6D-2416B8869CA3}" srcId="{566F2338-6B44-41FE-B81C-9A5D7E6DEBE2}" destId="{AA65635A-A376-46FE-90F3-D4B1C8A82C42}" srcOrd="0" destOrd="0" parTransId="{CF11CF36-FED4-417E-8B00-5F43CB650D5B}" sibTransId="{711EEF0A-F6B8-42BE-AF63-1AAE3C1C8936}"/>
    <dgm:cxn modelId="{F4DC735E-B702-47F5-A690-7CE1E3A95A45}" srcId="{2BA913E5-8253-4B0E-8355-65B393C71785}" destId="{8B4114A6-2F2F-4D39-9261-23EE38AD3D5E}" srcOrd="0" destOrd="0" parTransId="{26E60DC8-C374-4472-8E65-F2BB49F22807}" sibTransId="{677E7E9A-C494-4693-8769-62DAE30EC703}"/>
    <dgm:cxn modelId="{6E543646-6258-416E-8E9B-B583119D928B}" type="presOf" srcId="{78023DD8-5E4F-4927-8F10-A21D8963EF9D}" destId="{A6A2CBD9-EE1C-439E-8B5C-534E38126DB6}" srcOrd="0" destOrd="0" presId="urn:microsoft.com/office/officeart/2009/layout/CirclePictureHierarchy"/>
    <dgm:cxn modelId="{975C6250-F22A-4C18-A97C-9B6B43C5CAA1}" srcId="{3CE00FA6-2F1F-4272-9D56-A2401695DD2F}" destId="{30147BEF-36D9-4ECD-B949-4A8391D59DCC}" srcOrd="0" destOrd="0" parTransId="{C5DB65DA-900E-4278-A711-CA7D3073623B}" sibTransId="{36B5B093-1871-4EC7-874B-BC6637F7265A}"/>
    <dgm:cxn modelId="{5F856850-52BF-4499-A228-55EEF86B5ABB}" type="presOf" srcId="{E7AAE836-923A-4F19-AD41-3C2B270966E5}" destId="{55DB7B2D-AD6A-45B6-82AD-725FF8944B30}" srcOrd="0" destOrd="0" presId="urn:microsoft.com/office/officeart/2009/layout/CirclePictureHierarchy"/>
    <dgm:cxn modelId="{492C6674-1B08-40A0-89CB-8CF9D1FFFB7B}" srcId="{30147BEF-36D9-4ECD-B949-4A8391D59DCC}" destId="{566F2338-6B44-41FE-B81C-9A5D7E6DEBE2}" srcOrd="0" destOrd="0" parTransId="{5F281EE2-91D1-4F54-941C-EF52CD6A7710}" sibTransId="{533039A8-BB3C-483B-9962-DE7A5914537C}"/>
    <dgm:cxn modelId="{6698D682-7F47-478C-91E9-78C4A7E12997}" type="presOf" srcId="{30147BEF-36D9-4ECD-B949-4A8391D59DCC}" destId="{55639B23-B293-4584-805E-35C69FA4945E}" srcOrd="0" destOrd="0" presId="urn:microsoft.com/office/officeart/2009/layout/CirclePictureHierarchy"/>
    <dgm:cxn modelId="{801C3484-89ED-420E-8D9D-7BF48CE69780}" type="presOf" srcId="{C56C0E0D-5BE1-45D7-8283-056D0D1C69EC}" destId="{34D182E8-343B-47F0-BADD-A1A5EB33A44C}" srcOrd="0" destOrd="0" presId="urn:microsoft.com/office/officeart/2009/layout/CirclePictureHierarchy"/>
    <dgm:cxn modelId="{40E8DB89-DD2F-4950-A5F6-F38D37A9B5A6}" type="presOf" srcId="{26E60DC8-C374-4472-8E65-F2BB49F22807}" destId="{74F6D119-5D18-4D9E-9EE4-9732EF7FAE3D}" srcOrd="0" destOrd="0" presId="urn:microsoft.com/office/officeart/2009/layout/CirclePictureHierarchy"/>
    <dgm:cxn modelId="{CE62048F-97DB-4D1A-B563-C30D8A22B69F}" type="presOf" srcId="{5F281EE2-91D1-4F54-941C-EF52CD6A7710}" destId="{914B13DA-F99E-4FDA-828F-84B18AFE39FE}" srcOrd="0" destOrd="0" presId="urn:microsoft.com/office/officeart/2009/layout/CirclePictureHierarchy"/>
    <dgm:cxn modelId="{E4617D8F-016F-463F-967E-4E0D521E68DA}" type="presOf" srcId="{566F2338-6B44-41FE-B81C-9A5D7E6DEBE2}" destId="{C1255862-AE98-447A-B115-C5327D1F399C}" srcOrd="0" destOrd="0" presId="urn:microsoft.com/office/officeart/2009/layout/CirclePictureHierarchy"/>
    <dgm:cxn modelId="{683AFA97-E58A-4E60-A049-F7B13CDF2BB1}" type="presOf" srcId="{399A7741-7C3D-46E7-A8BA-4D680F4B7904}" destId="{D2A7D5BD-CC44-418D-82B7-D2671E770356}" srcOrd="0" destOrd="0" presId="urn:microsoft.com/office/officeart/2009/layout/CirclePictureHierarchy"/>
    <dgm:cxn modelId="{2CB10C9A-E0AB-43F2-8E51-42D9C3D6F22F}" type="presOf" srcId="{FB9A45BF-F102-449C-B37F-5B3589330151}" destId="{0D302E24-28F6-4948-AF06-2BF31DBEF49E}" srcOrd="0" destOrd="0" presId="urn:microsoft.com/office/officeart/2009/layout/CirclePictureHierarchy"/>
    <dgm:cxn modelId="{A64B65A2-B646-40B0-9D54-79E0D3CACAF8}" srcId="{8B4114A6-2F2F-4D39-9261-23EE38AD3D5E}" destId="{78023DD8-5E4F-4927-8F10-A21D8963EF9D}" srcOrd="0" destOrd="0" parTransId="{399A7741-7C3D-46E7-A8BA-4D680F4B7904}" sibTransId="{35302D45-B3B7-40D7-8BF0-0D10E5B1CBBB}"/>
    <dgm:cxn modelId="{07961BAB-3BB6-4EAF-87EE-C313217B679B}" type="presOf" srcId="{CF11CF36-FED4-417E-8B00-5F43CB650D5B}" destId="{4ADF23F2-47DD-4D50-87F4-CAC4F27EBACA}" srcOrd="0" destOrd="0" presId="urn:microsoft.com/office/officeart/2009/layout/CirclePictureHierarchy"/>
    <dgm:cxn modelId="{27D892AB-C1E7-48E3-B08B-34FB5430BB2F}" type="presOf" srcId="{C747A7B3-BD26-48AA-939B-2EE766193302}" destId="{F919CCA7-21F4-42F1-A01F-A91BA2D5B044}" srcOrd="0" destOrd="0" presId="urn:microsoft.com/office/officeart/2009/layout/CirclePictureHierarchy"/>
    <dgm:cxn modelId="{EEE774AE-7168-410B-83B7-6784AA8D9B7F}" srcId="{21570CFA-0752-4108-A6D8-C56074AD77A0}" destId="{2BA913E5-8253-4B0E-8355-65B393C71785}" srcOrd="1" destOrd="0" parTransId="{B37E7F86-ACC1-40D4-B0AF-F6946FB5D3D1}" sibTransId="{9BEFFE5F-CE8D-4B86-BF6B-19AD50247815}"/>
    <dgm:cxn modelId="{AF5570B3-FD86-4C3A-A6BF-6FA5F541B59A}" type="presOf" srcId="{B19DD664-4926-46E4-B8D8-920E1121B3AF}" destId="{5B0439D1-7B52-420B-B8B1-018FBF95AFC5}" srcOrd="0" destOrd="0" presId="urn:microsoft.com/office/officeart/2009/layout/CirclePictureHierarchy"/>
    <dgm:cxn modelId="{8E1BF1B3-5B2A-417B-95B0-E82E3D639A3D}" srcId="{E7AAE836-923A-4F19-AD41-3C2B270966E5}" destId="{21570CFA-0752-4108-A6D8-C56074AD77A0}" srcOrd="0" destOrd="0" parTransId="{C4312BAB-9232-48BC-9BA4-BD0AA2B5026D}" sibTransId="{9A1C9AD4-AB87-42D0-A000-07EDABAE216C}"/>
    <dgm:cxn modelId="{279FD4B5-0721-4643-9ED3-A3E6F44C1042}" srcId="{AA65635A-A376-46FE-90F3-D4B1C8A82C42}" destId="{C747A7B3-BD26-48AA-939B-2EE766193302}" srcOrd="0" destOrd="0" parTransId="{B19DD664-4926-46E4-B8D8-920E1121B3AF}" sibTransId="{2CDCF6CB-57B6-4A93-80CC-4BF599EF63C1}"/>
    <dgm:cxn modelId="{B4A0E8BC-1882-431E-81BC-2F341192D1E7}" srcId="{78023DD8-5E4F-4927-8F10-A21D8963EF9D}" destId="{C56C0E0D-5BE1-45D7-8283-056D0D1C69EC}" srcOrd="0" destOrd="0" parTransId="{FB9A45BF-F102-449C-B37F-5B3589330151}" sibTransId="{36DE72D1-34EE-4CBF-81F8-E8A8C45B7C89}"/>
    <dgm:cxn modelId="{D1B3BDDC-A6B8-4208-B81D-53EDFE9704E8}" type="presOf" srcId="{2BA913E5-8253-4B0E-8355-65B393C71785}" destId="{95F353F4-D4F6-44C1-8A56-8C3D921E0BBD}" srcOrd="0" destOrd="0" presId="urn:microsoft.com/office/officeart/2009/layout/CirclePictureHierarchy"/>
    <dgm:cxn modelId="{8FBF76E2-6A32-4F48-A6F8-39CADC080759}" type="presOf" srcId="{B454AC4B-2CE6-44DB-B12E-7AA84B10BDC5}" destId="{46459DD4-379A-4DA0-9A68-89AF4F273F1B}" srcOrd="0" destOrd="0" presId="urn:microsoft.com/office/officeart/2009/layout/CirclePictureHierarchy"/>
    <dgm:cxn modelId="{44905DE5-9E86-44DD-AAAF-0B069C632BDD}" type="presOf" srcId="{B37E7F86-ACC1-40D4-B0AF-F6946FB5D3D1}" destId="{5B55725D-9841-44A0-9580-A1F0639FCA16}" srcOrd="0" destOrd="0" presId="urn:microsoft.com/office/officeart/2009/layout/CirclePictureHierarchy"/>
    <dgm:cxn modelId="{A031D8E9-C245-4E98-A34F-53176DE77A72}" type="presOf" srcId="{3CE00FA6-2F1F-4272-9D56-A2401695DD2F}" destId="{00EA906C-7E86-4ECF-BC6F-BF81A3530F63}" srcOrd="0" destOrd="0" presId="urn:microsoft.com/office/officeart/2009/layout/CirclePictureHierarchy"/>
    <dgm:cxn modelId="{F429AAEC-A47B-478D-A56F-1B3C25333ED9}" type="presOf" srcId="{8B4114A6-2F2F-4D39-9261-23EE38AD3D5E}" destId="{0566CCEC-4B8C-4638-86C4-97B3EBBD5410}" srcOrd="0" destOrd="0" presId="urn:microsoft.com/office/officeart/2009/layout/CirclePictureHierarchy"/>
    <dgm:cxn modelId="{5F9A27F0-C010-49BE-BAA7-F5F7991D8622}" srcId="{21570CFA-0752-4108-A6D8-C56074AD77A0}" destId="{3CE00FA6-2F1F-4272-9D56-A2401695DD2F}" srcOrd="0" destOrd="0" parTransId="{B454AC4B-2CE6-44DB-B12E-7AA84B10BDC5}" sibTransId="{0CD51DB6-2ADA-4325-A75C-B93B372FAF71}"/>
    <dgm:cxn modelId="{8B2EDA8B-883E-417D-99A7-13C543067B49}" type="presParOf" srcId="{55DB7B2D-AD6A-45B6-82AD-725FF8944B30}" destId="{089164F0-33C8-402D-BC49-727EC98A9D2A}" srcOrd="0" destOrd="0" presId="urn:microsoft.com/office/officeart/2009/layout/CirclePictureHierarchy"/>
    <dgm:cxn modelId="{BA347C2B-CD1D-40A3-9FF1-47CF6A0504CD}" type="presParOf" srcId="{089164F0-33C8-402D-BC49-727EC98A9D2A}" destId="{59A1E858-AAC3-4AF4-AE51-B6CB12DFF2E0}" srcOrd="0" destOrd="0" presId="urn:microsoft.com/office/officeart/2009/layout/CirclePictureHierarchy"/>
    <dgm:cxn modelId="{F6F7BBD9-A32C-4D8A-9CB0-7C4CD09C551D}" type="presParOf" srcId="{59A1E858-AAC3-4AF4-AE51-B6CB12DFF2E0}" destId="{F9FC43A1-EC2A-4CCE-BF57-452EF9987FB2}" srcOrd="0" destOrd="0" presId="urn:microsoft.com/office/officeart/2009/layout/CirclePictureHierarchy"/>
    <dgm:cxn modelId="{EEC96546-1466-442C-95B5-0DFA6C019645}" type="presParOf" srcId="{59A1E858-AAC3-4AF4-AE51-B6CB12DFF2E0}" destId="{5E9A938A-0126-4418-B2D2-7E022F98C74B}" srcOrd="1" destOrd="0" presId="urn:microsoft.com/office/officeart/2009/layout/CirclePictureHierarchy"/>
    <dgm:cxn modelId="{B766C97E-4CE9-43AC-BEAF-8D03ADD6C9FA}" type="presParOf" srcId="{089164F0-33C8-402D-BC49-727EC98A9D2A}" destId="{3F63CB9C-A25B-4A09-961F-2AA7294D0E30}" srcOrd="1" destOrd="0" presId="urn:microsoft.com/office/officeart/2009/layout/CirclePictureHierarchy"/>
    <dgm:cxn modelId="{72F6B432-88C6-466B-A3AA-AAED6136879C}" type="presParOf" srcId="{3F63CB9C-A25B-4A09-961F-2AA7294D0E30}" destId="{46459DD4-379A-4DA0-9A68-89AF4F273F1B}" srcOrd="0" destOrd="0" presId="urn:microsoft.com/office/officeart/2009/layout/CirclePictureHierarchy"/>
    <dgm:cxn modelId="{A23CF9D1-BC43-4F46-8393-C595E4AACA36}" type="presParOf" srcId="{3F63CB9C-A25B-4A09-961F-2AA7294D0E30}" destId="{8D7E1B50-BA8D-46AC-B4D2-2DA071BF2226}" srcOrd="1" destOrd="0" presId="urn:microsoft.com/office/officeart/2009/layout/CirclePictureHierarchy"/>
    <dgm:cxn modelId="{F023FD31-F4E8-41CE-8160-7E1456862B80}" type="presParOf" srcId="{8D7E1B50-BA8D-46AC-B4D2-2DA071BF2226}" destId="{213234DE-1938-4884-8085-A1D4D79FD8BA}" srcOrd="0" destOrd="0" presId="urn:microsoft.com/office/officeart/2009/layout/CirclePictureHierarchy"/>
    <dgm:cxn modelId="{1A75D576-0B10-4CE0-99D3-61AA061267C0}" type="presParOf" srcId="{213234DE-1938-4884-8085-A1D4D79FD8BA}" destId="{417CF637-84EC-4BAA-8997-5F2E3FC2BB44}" srcOrd="0" destOrd="0" presId="urn:microsoft.com/office/officeart/2009/layout/CirclePictureHierarchy"/>
    <dgm:cxn modelId="{4FFBF3B8-D897-428F-A96D-5579BF12C952}" type="presParOf" srcId="{213234DE-1938-4884-8085-A1D4D79FD8BA}" destId="{00EA906C-7E86-4ECF-BC6F-BF81A3530F63}" srcOrd="1" destOrd="0" presId="urn:microsoft.com/office/officeart/2009/layout/CirclePictureHierarchy"/>
    <dgm:cxn modelId="{ACCE7C02-0592-4ABE-A535-85130911D7F6}" type="presParOf" srcId="{8D7E1B50-BA8D-46AC-B4D2-2DA071BF2226}" destId="{1BB1FAF6-A5AC-419B-90EA-F24E144410A1}" srcOrd="1" destOrd="0" presId="urn:microsoft.com/office/officeart/2009/layout/CirclePictureHierarchy"/>
    <dgm:cxn modelId="{ED050059-E09A-405D-A4AE-1974CC99BA9D}" type="presParOf" srcId="{1BB1FAF6-A5AC-419B-90EA-F24E144410A1}" destId="{2F3EBFB9-CFAD-46DF-9F2C-DF2B4AFF971D}" srcOrd="0" destOrd="0" presId="urn:microsoft.com/office/officeart/2009/layout/CirclePictureHierarchy"/>
    <dgm:cxn modelId="{5C0F7F44-3C2F-4C64-963C-DE86B4E02727}" type="presParOf" srcId="{1BB1FAF6-A5AC-419B-90EA-F24E144410A1}" destId="{027045E4-95C6-491B-B5F8-BD42F718CF42}" srcOrd="1" destOrd="0" presId="urn:microsoft.com/office/officeart/2009/layout/CirclePictureHierarchy"/>
    <dgm:cxn modelId="{F18396F0-C1F4-422C-A08F-4C6C4E6B49F2}" type="presParOf" srcId="{027045E4-95C6-491B-B5F8-BD42F718CF42}" destId="{B8C48986-8FE3-4F5C-BCBF-A8A265C2DAD4}" srcOrd="0" destOrd="0" presId="urn:microsoft.com/office/officeart/2009/layout/CirclePictureHierarchy"/>
    <dgm:cxn modelId="{0D1DBD06-AFB6-4F05-A98F-1FDE80271918}" type="presParOf" srcId="{B8C48986-8FE3-4F5C-BCBF-A8A265C2DAD4}" destId="{C1334F8E-A4E8-492B-B523-356818F62DE9}" srcOrd="0" destOrd="0" presId="urn:microsoft.com/office/officeart/2009/layout/CirclePictureHierarchy"/>
    <dgm:cxn modelId="{585541D2-7A11-420A-888E-0A4039152D9A}" type="presParOf" srcId="{B8C48986-8FE3-4F5C-BCBF-A8A265C2DAD4}" destId="{55639B23-B293-4584-805E-35C69FA4945E}" srcOrd="1" destOrd="0" presId="urn:microsoft.com/office/officeart/2009/layout/CirclePictureHierarchy"/>
    <dgm:cxn modelId="{36339EBA-3248-4F3E-B4C0-6C3198AF8A5D}" type="presParOf" srcId="{027045E4-95C6-491B-B5F8-BD42F718CF42}" destId="{6F2F41C6-15F2-4930-A090-1FDAA54219AB}" srcOrd="1" destOrd="0" presId="urn:microsoft.com/office/officeart/2009/layout/CirclePictureHierarchy"/>
    <dgm:cxn modelId="{49A084FF-D924-4999-8113-B55794724138}" type="presParOf" srcId="{6F2F41C6-15F2-4930-A090-1FDAA54219AB}" destId="{914B13DA-F99E-4FDA-828F-84B18AFE39FE}" srcOrd="0" destOrd="0" presId="urn:microsoft.com/office/officeart/2009/layout/CirclePictureHierarchy"/>
    <dgm:cxn modelId="{02640CBE-6D96-41FD-864A-CEA5F60CBDD0}" type="presParOf" srcId="{6F2F41C6-15F2-4930-A090-1FDAA54219AB}" destId="{969FA8DD-A78F-411F-9814-A48E2328EA21}" srcOrd="1" destOrd="0" presId="urn:microsoft.com/office/officeart/2009/layout/CirclePictureHierarchy"/>
    <dgm:cxn modelId="{C178670F-BE78-4F36-84AE-1A7DEA022856}" type="presParOf" srcId="{969FA8DD-A78F-411F-9814-A48E2328EA21}" destId="{88F63582-B936-4EEE-AC59-F609DBC56A23}" srcOrd="0" destOrd="0" presId="urn:microsoft.com/office/officeart/2009/layout/CirclePictureHierarchy"/>
    <dgm:cxn modelId="{D59999B4-D5FC-48E5-8D4D-957DE8F620F5}" type="presParOf" srcId="{88F63582-B936-4EEE-AC59-F609DBC56A23}" destId="{07B944DC-D31D-45BE-ADF1-59182CE44A61}" srcOrd="0" destOrd="0" presId="urn:microsoft.com/office/officeart/2009/layout/CirclePictureHierarchy"/>
    <dgm:cxn modelId="{321F38EB-A99E-4040-8B24-40D94A6B96D8}" type="presParOf" srcId="{88F63582-B936-4EEE-AC59-F609DBC56A23}" destId="{C1255862-AE98-447A-B115-C5327D1F399C}" srcOrd="1" destOrd="0" presId="urn:microsoft.com/office/officeart/2009/layout/CirclePictureHierarchy"/>
    <dgm:cxn modelId="{6EF8A85B-9554-4E26-8382-66D2CDEC69E1}" type="presParOf" srcId="{969FA8DD-A78F-411F-9814-A48E2328EA21}" destId="{FA0652B2-7C14-42AC-BB47-AA7A0DA7FAED}" srcOrd="1" destOrd="0" presId="urn:microsoft.com/office/officeart/2009/layout/CirclePictureHierarchy"/>
    <dgm:cxn modelId="{B3F79BF2-E00E-484E-B297-D217E31EA755}" type="presParOf" srcId="{FA0652B2-7C14-42AC-BB47-AA7A0DA7FAED}" destId="{4ADF23F2-47DD-4D50-87F4-CAC4F27EBACA}" srcOrd="0" destOrd="0" presId="urn:microsoft.com/office/officeart/2009/layout/CirclePictureHierarchy"/>
    <dgm:cxn modelId="{27CB3DA5-A535-4293-8C04-C2D985A882B1}" type="presParOf" srcId="{FA0652B2-7C14-42AC-BB47-AA7A0DA7FAED}" destId="{A31E0F97-4307-4125-9C89-B4D68A9F1103}" srcOrd="1" destOrd="0" presId="urn:microsoft.com/office/officeart/2009/layout/CirclePictureHierarchy"/>
    <dgm:cxn modelId="{7F45B15A-B3F3-45A5-AE19-68F2B45BED7A}" type="presParOf" srcId="{A31E0F97-4307-4125-9C89-B4D68A9F1103}" destId="{4513D2CF-861B-4DC8-A73A-1D59584DD172}" srcOrd="0" destOrd="0" presId="urn:microsoft.com/office/officeart/2009/layout/CirclePictureHierarchy"/>
    <dgm:cxn modelId="{8FB09E72-DDA9-4FD7-8501-32ABB4AC4D33}" type="presParOf" srcId="{4513D2CF-861B-4DC8-A73A-1D59584DD172}" destId="{37B20223-5E69-4AB6-8F2F-0AA0B7AB4D9B}" srcOrd="0" destOrd="0" presId="urn:microsoft.com/office/officeart/2009/layout/CirclePictureHierarchy"/>
    <dgm:cxn modelId="{97FAA0CA-99B5-4AE0-8CB9-F33219816DCF}" type="presParOf" srcId="{4513D2CF-861B-4DC8-A73A-1D59584DD172}" destId="{0A923370-28C7-46F4-ADD8-0ED9D1CAC775}" srcOrd="1" destOrd="0" presId="urn:microsoft.com/office/officeart/2009/layout/CirclePictureHierarchy"/>
    <dgm:cxn modelId="{DCD69DD1-C2D2-4B82-BDF8-6749E61BB05E}" type="presParOf" srcId="{A31E0F97-4307-4125-9C89-B4D68A9F1103}" destId="{F6F33098-2670-4CE3-BE75-B81367914212}" srcOrd="1" destOrd="0" presId="urn:microsoft.com/office/officeart/2009/layout/CirclePictureHierarchy"/>
    <dgm:cxn modelId="{C3901E4B-BBD5-4A75-8EE1-27505AF20E60}" type="presParOf" srcId="{F6F33098-2670-4CE3-BE75-B81367914212}" destId="{5B0439D1-7B52-420B-B8B1-018FBF95AFC5}" srcOrd="0" destOrd="0" presId="urn:microsoft.com/office/officeart/2009/layout/CirclePictureHierarchy"/>
    <dgm:cxn modelId="{FAADC12F-E015-4CD5-A643-93F436791122}" type="presParOf" srcId="{F6F33098-2670-4CE3-BE75-B81367914212}" destId="{2B272CDF-C6E6-49B5-BBA7-FA92D5DDD4C6}" srcOrd="1" destOrd="0" presId="urn:microsoft.com/office/officeart/2009/layout/CirclePictureHierarchy"/>
    <dgm:cxn modelId="{70F36C37-7DD8-4856-840E-B0A73AD6147F}" type="presParOf" srcId="{2B272CDF-C6E6-49B5-BBA7-FA92D5DDD4C6}" destId="{6D95EDF9-6F4B-4513-9B47-D91CF924D44D}" srcOrd="0" destOrd="0" presId="urn:microsoft.com/office/officeart/2009/layout/CirclePictureHierarchy"/>
    <dgm:cxn modelId="{E3DA816A-0DE2-43C0-BEDD-49657B87BC0B}" type="presParOf" srcId="{6D95EDF9-6F4B-4513-9B47-D91CF924D44D}" destId="{5E690C98-8BD2-4915-BA3D-92DDA633BA4E}" srcOrd="0" destOrd="0" presId="urn:microsoft.com/office/officeart/2009/layout/CirclePictureHierarchy"/>
    <dgm:cxn modelId="{C5AE8AD5-0B35-4655-B7B4-C3CDF3AE11DC}" type="presParOf" srcId="{6D95EDF9-6F4B-4513-9B47-D91CF924D44D}" destId="{F919CCA7-21F4-42F1-A01F-A91BA2D5B044}" srcOrd="1" destOrd="0" presId="urn:microsoft.com/office/officeart/2009/layout/CirclePictureHierarchy"/>
    <dgm:cxn modelId="{F0414ACB-7D7D-445C-836D-553B2AA01CF0}" type="presParOf" srcId="{2B272CDF-C6E6-49B5-BBA7-FA92D5DDD4C6}" destId="{96CA6D6B-DE54-4391-9ACA-2705FF359DE9}" srcOrd="1" destOrd="0" presId="urn:microsoft.com/office/officeart/2009/layout/CirclePictureHierarchy"/>
    <dgm:cxn modelId="{2622EF66-6CA3-483D-BDCC-D87ABD92A952}" type="presParOf" srcId="{3F63CB9C-A25B-4A09-961F-2AA7294D0E30}" destId="{5B55725D-9841-44A0-9580-A1F0639FCA16}" srcOrd="2" destOrd="0" presId="urn:microsoft.com/office/officeart/2009/layout/CirclePictureHierarchy"/>
    <dgm:cxn modelId="{4E44E7F3-7838-4D6C-9DF2-D6D7D7571C5C}" type="presParOf" srcId="{3F63CB9C-A25B-4A09-961F-2AA7294D0E30}" destId="{69DD9073-6868-41FD-AEDF-D7711EF25878}" srcOrd="3" destOrd="0" presId="urn:microsoft.com/office/officeart/2009/layout/CirclePictureHierarchy"/>
    <dgm:cxn modelId="{85AD4B1B-6BD1-4787-9344-9385F71F2FEC}" type="presParOf" srcId="{69DD9073-6868-41FD-AEDF-D7711EF25878}" destId="{228F84CE-5807-4871-9C35-AB8EDE7B526D}" srcOrd="0" destOrd="0" presId="urn:microsoft.com/office/officeart/2009/layout/CirclePictureHierarchy"/>
    <dgm:cxn modelId="{4DB8D36C-9133-4360-B9A2-8318D5B06F50}" type="presParOf" srcId="{228F84CE-5807-4871-9C35-AB8EDE7B526D}" destId="{18C7529F-65DF-41A0-827C-A5D96AAEDE06}" srcOrd="0" destOrd="0" presId="urn:microsoft.com/office/officeart/2009/layout/CirclePictureHierarchy"/>
    <dgm:cxn modelId="{CC60306B-5A0A-4C56-9733-3160E5B73F19}" type="presParOf" srcId="{228F84CE-5807-4871-9C35-AB8EDE7B526D}" destId="{95F353F4-D4F6-44C1-8A56-8C3D921E0BBD}" srcOrd="1" destOrd="0" presId="urn:microsoft.com/office/officeart/2009/layout/CirclePictureHierarchy"/>
    <dgm:cxn modelId="{756D4BBF-42F3-476D-A782-F6BFE1595393}" type="presParOf" srcId="{69DD9073-6868-41FD-AEDF-D7711EF25878}" destId="{F416BD56-50DA-4324-B10A-636D2325BC69}" srcOrd="1" destOrd="0" presId="urn:microsoft.com/office/officeart/2009/layout/CirclePictureHierarchy"/>
    <dgm:cxn modelId="{4C31A55F-AA7B-4601-BD19-DB8EB2211D3F}" type="presParOf" srcId="{F416BD56-50DA-4324-B10A-636D2325BC69}" destId="{74F6D119-5D18-4D9E-9EE4-9732EF7FAE3D}" srcOrd="0" destOrd="0" presId="urn:microsoft.com/office/officeart/2009/layout/CirclePictureHierarchy"/>
    <dgm:cxn modelId="{FB210FAA-CFD8-4A71-B83C-37A3D286BEEF}" type="presParOf" srcId="{F416BD56-50DA-4324-B10A-636D2325BC69}" destId="{0E6FB1A3-EBD1-44CA-BCA5-46E110CC9893}" srcOrd="1" destOrd="0" presId="urn:microsoft.com/office/officeart/2009/layout/CirclePictureHierarchy"/>
    <dgm:cxn modelId="{EFD99879-32A2-4A9E-A600-F8CCE7DBD9E9}" type="presParOf" srcId="{0E6FB1A3-EBD1-44CA-BCA5-46E110CC9893}" destId="{B79224FC-40F9-44C6-9089-917B415FBAEF}" srcOrd="0" destOrd="0" presId="urn:microsoft.com/office/officeart/2009/layout/CirclePictureHierarchy"/>
    <dgm:cxn modelId="{16538D98-8657-47E4-B67B-51E513BBEDA7}" type="presParOf" srcId="{B79224FC-40F9-44C6-9089-917B415FBAEF}" destId="{9079A945-FD42-4A8F-8F53-8F33AA752C66}" srcOrd="0" destOrd="0" presId="urn:microsoft.com/office/officeart/2009/layout/CirclePictureHierarchy"/>
    <dgm:cxn modelId="{E9F3EF52-DFF6-487C-99C7-A0A262BA167F}" type="presParOf" srcId="{B79224FC-40F9-44C6-9089-917B415FBAEF}" destId="{0566CCEC-4B8C-4638-86C4-97B3EBBD5410}" srcOrd="1" destOrd="0" presId="urn:microsoft.com/office/officeart/2009/layout/CirclePictureHierarchy"/>
    <dgm:cxn modelId="{EC49264F-3E73-4DA9-85A3-ECB6C8763760}" type="presParOf" srcId="{0E6FB1A3-EBD1-44CA-BCA5-46E110CC9893}" destId="{78AC4AB0-9B98-4FF3-8639-64327F922E75}" srcOrd="1" destOrd="0" presId="urn:microsoft.com/office/officeart/2009/layout/CirclePictureHierarchy"/>
    <dgm:cxn modelId="{25D666DA-87D7-4B13-9EFE-CAEB55460587}" type="presParOf" srcId="{78AC4AB0-9B98-4FF3-8639-64327F922E75}" destId="{D2A7D5BD-CC44-418D-82B7-D2671E770356}" srcOrd="0" destOrd="0" presId="urn:microsoft.com/office/officeart/2009/layout/CirclePictureHierarchy"/>
    <dgm:cxn modelId="{7E1D52A2-A5C5-4F19-B984-F09584A1EF90}" type="presParOf" srcId="{78AC4AB0-9B98-4FF3-8639-64327F922E75}" destId="{21818D67-AC31-4553-9048-D959510F6743}" srcOrd="1" destOrd="0" presId="urn:microsoft.com/office/officeart/2009/layout/CirclePictureHierarchy"/>
    <dgm:cxn modelId="{6A7ADF12-78C6-41CE-8189-37024AD7BDF9}" type="presParOf" srcId="{21818D67-AC31-4553-9048-D959510F6743}" destId="{33264B74-13CD-496A-BAF1-55EEBC7F833D}" srcOrd="0" destOrd="0" presId="urn:microsoft.com/office/officeart/2009/layout/CirclePictureHierarchy"/>
    <dgm:cxn modelId="{6393B4C1-1068-40AB-A3D8-796AF4AF5F23}" type="presParOf" srcId="{33264B74-13CD-496A-BAF1-55EEBC7F833D}" destId="{285B2292-3CC6-4E4F-942D-7E601C0B2AD8}" srcOrd="0" destOrd="0" presId="urn:microsoft.com/office/officeart/2009/layout/CirclePictureHierarchy"/>
    <dgm:cxn modelId="{E13F8F28-16DF-4B9F-B7FF-504CFDABAC09}" type="presParOf" srcId="{33264B74-13CD-496A-BAF1-55EEBC7F833D}" destId="{A6A2CBD9-EE1C-439E-8B5C-534E38126DB6}" srcOrd="1" destOrd="0" presId="urn:microsoft.com/office/officeart/2009/layout/CirclePictureHierarchy"/>
    <dgm:cxn modelId="{6C0B5760-05C1-4EDF-87A0-87D77686AB0D}" type="presParOf" srcId="{21818D67-AC31-4553-9048-D959510F6743}" destId="{8E1BF752-9782-4B75-AD08-F68B96685B9A}" srcOrd="1" destOrd="0" presId="urn:microsoft.com/office/officeart/2009/layout/CirclePictureHierarchy"/>
    <dgm:cxn modelId="{BE3A8332-7AD3-4FD2-8D62-04B51BD426E3}" type="presParOf" srcId="{8E1BF752-9782-4B75-AD08-F68B96685B9A}" destId="{0D302E24-28F6-4948-AF06-2BF31DBEF49E}" srcOrd="0" destOrd="0" presId="urn:microsoft.com/office/officeart/2009/layout/CirclePictureHierarchy"/>
    <dgm:cxn modelId="{4DCCD64B-9558-4CF5-9014-4F0B29E8C29B}" type="presParOf" srcId="{8E1BF752-9782-4B75-AD08-F68B96685B9A}" destId="{F698A0CA-B2DD-4C76-A58A-8CAF546CA179}" srcOrd="1" destOrd="0" presId="urn:microsoft.com/office/officeart/2009/layout/CirclePictureHierarchy"/>
    <dgm:cxn modelId="{11AD721B-2D7C-407C-8153-84C3A19B8729}" type="presParOf" srcId="{F698A0CA-B2DD-4C76-A58A-8CAF546CA179}" destId="{F0467BF2-8A30-4B43-A300-9614660B8DB6}" srcOrd="0" destOrd="0" presId="urn:microsoft.com/office/officeart/2009/layout/CirclePictureHierarchy"/>
    <dgm:cxn modelId="{09E3888E-E2C8-4702-A13F-57840E0E6A97}" type="presParOf" srcId="{F0467BF2-8A30-4B43-A300-9614660B8DB6}" destId="{19971A8A-FEB2-4592-A1B0-39FEE87F3A3E}" srcOrd="0" destOrd="0" presId="urn:microsoft.com/office/officeart/2009/layout/CirclePictureHierarchy"/>
    <dgm:cxn modelId="{186A0CD8-53DD-4B20-850C-EA26CE35B015}" type="presParOf" srcId="{F0467BF2-8A30-4B43-A300-9614660B8DB6}" destId="{34D182E8-343B-47F0-BADD-A1A5EB33A44C}" srcOrd="1" destOrd="0" presId="urn:microsoft.com/office/officeart/2009/layout/CirclePictureHierarchy"/>
    <dgm:cxn modelId="{EECAAA7A-92B0-42BF-B8D6-88207F65B3FD}" type="presParOf" srcId="{F698A0CA-B2DD-4C76-A58A-8CAF546CA179}" destId="{D2ECDC0B-A426-4574-B267-44006C6729C5}" srcOrd="1" destOrd="0" presId="urn:microsoft.com/office/officeart/2009/layout/CirclePictureHierarchy"/>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AAE836-923A-4F19-AD41-3C2B270966E5}" type="doc">
      <dgm:prSet loTypeId="urn:microsoft.com/office/officeart/2008/layout/HorizontalMultiLevelHierarchy" loCatId="hierarchy" qsTypeId="urn:microsoft.com/office/officeart/2005/8/quickstyle/simple4" qsCatId="simple" csTypeId="urn:microsoft.com/office/officeart/2005/8/colors/accent1_2" csCatId="accent1" phldr="1"/>
      <dgm:spPr/>
      <dgm:t>
        <a:bodyPr/>
        <a:lstStyle/>
        <a:p>
          <a:endParaRPr lang="en-US"/>
        </a:p>
      </dgm:t>
    </dgm:pt>
    <dgm:pt modelId="{3CE00FA6-2F1F-4272-9D56-A2401695DD2F}">
      <dgm:prSet phldrT="[Text]" custT="1"/>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endParaRPr lang="en-US" sz="2000" dirty="0"/>
        </a:p>
      </dgm:t>
    </dgm:pt>
    <dgm:pt modelId="{B454AC4B-2CE6-44DB-B12E-7AA84B10BDC5}" type="parTrans" cxnId="{5F9A27F0-C010-49BE-BAA7-F5F7991D8622}">
      <dgm:prSet/>
      <dgm:spPr/>
      <dgm:t>
        <a:bodyPr/>
        <a:lstStyle/>
        <a:p>
          <a:endParaRPr lang="en-US"/>
        </a:p>
      </dgm:t>
    </dgm:pt>
    <dgm:pt modelId="{0CD51DB6-2ADA-4325-A75C-B93B372FAF71}" type="sibTrans" cxnId="{5F9A27F0-C010-49BE-BAA7-F5F7991D8622}">
      <dgm:prSet/>
      <dgm:spPr/>
      <dgm:t>
        <a:bodyPr/>
        <a:lstStyle/>
        <a:p>
          <a:endParaRPr lang="en-US"/>
        </a:p>
      </dgm:t>
    </dgm:pt>
    <dgm:pt modelId="{2BA913E5-8253-4B0E-8355-65B393C71785}">
      <dgm:prSet phldrT="[Text]" custT="1"/>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pPr algn="ctr"/>
          <a:endParaRPr lang="en-US" sz="1400" dirty="0"/>
        </a:p>
      </dgm:t>
    </dgm:pt>
    <dgm:pt modelId="{B37E7F86-ACC1-40D4-B0AF-F6946FB5D3D1}" type="parTrans" cxnId="{EEE774AE-7168-410B-83B7-6784AA8D9B7F}">
      <dgm:prSet/>
      <dgm:spPr/>
      <dgm:t>
        <a:bodyPr/>
        <a:lstStyle/>
        <a:p>
          <a:endParaRPr lang="en-US"/>
        </a:p>
      </dgm:t>
    </dgm:pt>
    <dgm:pt modelId="{9BEFFE5F-CE8D-4B86-BF6B-19AD50247815}" type="sibTrans" cxnId="{EEE774AE-7168-410B-83B7-6784AA8D9B7F}">
      <dgm:prSet/>
      <dgm:spPr/>
      <dgm:t>
        <a:bodyPr/>
        <a:lstStyle/>
        <a:p>
          <a:endParaRPr lang="en-US"/>
        </a:p>
      </dgm:t>
    </dgm:pt>
    <dgm:pt modelId="{21570CFA-0752-4108-A6D8-C56074AD77A0}">
      <dgm:prSet phldrT="[Text]" custT="1"/>
      <dgm:spPr>
        <a:blipFill dpi="0" rotWithShape="1">
          <a:blip xmlns:r="http://schemas.openxmlformats.org/officeDocument/2006/relationships"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a:blipFill>
      </dgm:spPr>
      <dgm:t>
        <a:bodyPr/>
        <a:lstStyle/>
        <a:p>
          <a:pPr algn="ctr"/>
          <a:endParaRPr lang="en-US" sz="1600" dirty="0"/>
        </a:p>
      </dgm:t>
    </dgm:pt>
    <dgm:pt modelId="{C4312BAB-9232-48BC-9BA4-BD0AA2B5026D}" type="parTrans" cxnId="{8E1BF1B3-5B2A-417B-95B0-E82E3D639A3D}">
      <dgm:prSet/>
      <dgm:spPr/>
      <dgm:t>
        <a:bodyPr/>
        <a:lstStyle/>
        <a:p>
          <a:endParaRPr lang="en-US"/>
        </a:p>
      </dgm:t>
    </dgm:pt>
    <dgm:pt modelId="{9A1C9AD4-AB87-42D0-A000-07EDABAE216C}" type="sibTrans" cxnId="{8E1BF1B3-5B2A-417B-95B0-E82E3D639A3D}">
      <dgm:prSet/>
      <dgm:spPr/>
      <dgm:t>
        <a:bodyPr/>
        <a:lstStyle/>
        <a:p>
          <a:endParaRPr lang="en-US"/>
        </a:p>
      </dgm:t>
    </dgm:pt>
    <dgm:pt modelId="{DA76234E-B9FF-41F5-B27A-C0ACEE5092D7}">
      <dgm:prSet/>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BEE8D1D8-58BE-49E0-AD14-68392EEADD63}" type="parTrans" cxnId="{6ADACCDF-9EFE-4C11-80B8-9F29CD9E32E2}">
      <dgm:prSet/>
      <dgm:spPr/>
      <dgm:t>
        <a:bodyPr/>
        <a:lstStyle/>
        <a:p>
          <a:endParaRPr lang="en-US"/>
        </a:p>
      </dgm:t>
    </dgm:pt>
    <dgm:pt modelId="{A8A9A9DC-A206-46AC-82DA-BADE76C4E38A}" type="sibTrans" cxnId="{6ADACCDF-9EFE-4C11-80B8-9F29CD9E32E2}">
      <dgm:prSet/>
      <dgm:spPr/>
      <dgm:t>
        <a:bodyPr/>
        <a:lstStyle/>
        <a:p>
          <a:endParaRPr lang="en-US"/>
        </a:p>
      </dgm:t>
    </dgm:pt>
    <dgm:pt modelId="{FA04491E-FCF2-4ACF-B9A9-97BC59B8E7D9}">
      <dgm:prSet/>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DD62307E-97B4-47A1-9F8B-CA3802BEEE4F}" type="parTrans" cxnId="{0431521A-21A1-43ED-81B4-23437659DC91}">
      <dgm:prSet/>
      <dgm:spPr/>
      <dgm:t>
        <a:bodyPr/>
        <a:lstStyle/>
        <a:p>
          <a:endParaRPr lang="en-US"/>
        </a:p>
      </dgm:t>
    </dgm:pt>
    <dgm:pt modelId="{DDE8F089-F225-4DE8-A18E-0523BF5D4358}" type="sibTrans" cxnId="{0431521A-21A1-43ED-81B4-23437659DC91}">
      <dgm:prSet/>
      <dgm:spPr/>
      <dgm:t>
        <a:bodyPr/>
        <a:lstStyle/>
        <a:p>
          <a:endParaRPr lang="en-US"/>
        </a:p>
      </dgm:t>
    </dgm:pt>
    <dgm:pt modelId="{BB4EC9AC-D968-41F1-B3B1-B8378E2FDF6C}">
      <dgm:prSet>
        <dgm:style>
          <a:lnRef idx="2">
            <a:schemeClr val="accent1"/>
          </a:lnRef>
          <a:fillRef idx="1">
            <a:schemeClr val="lt1"/>
          </a:fillRef>
          <a:effectRef idx="0">
            <a:schemeClr val="accent1"/>
          </a:effectRef>
          <a:fontRef idx="minor">
            <a:schemeClr val="dk1"/>
          </a:fontRef>
        </dgm:style>
      </dgm:prSet>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l="21849" t="17684" r="21849" b="17684"/>
          </a:stretch>
        </a:blipFill>
        <a:ln>
          <a:noFill/>
        </a:ln>
      </dgm:spPr>
      <dgm:t>
        <a:bodyPr/>
        <a:lstStyle/>
        <a:p>
          <a:endParaRPr lang="en-US" dirty="0"/>
        </a:p>
      </dgm:t>
    </dgm:pt>
    <dgm:pt modelId="{B1710A30-3262-40B6-94FF-38D85CDA883E}" type="parTrans" cxnId="{984F2A69-E91C-4056-8F79-D945A2E6AF04}">
      <dgm:prSet/>
      <dgm:spPr/>
      <dgm:t>
        <a:bodyPr/>
        <a:lstStyle/>
        <a:p>
          <a:endParaRPr lang="en-US"/>
        </a:p>
      </dgm:t>
    </dgm:pt>
    <dgm:pt modelId="{31012793-17C3-40FA-B7E2-4717A983F498}" type="sibTrans" cxnId="{984F2A69-E91C-4056-8F79-D945A2E6AF04}">
      <dgm:prSet/>
      <dgm:spPr/>
      <dgm:t>
        <a:bodyPr/>
        <a:lstStyle/>
        <a:p>
          <a:endParaRPr lang="en-US"/>
        </a:p>
      </dgm:t>
    </dgm:pt>
    <dgm:pt modelId="{A133B87C-21D9-4C0E-8B00-A1AA0161E4D1}" type="pres">
      <dgm:prSet presAssocID="{E7AAE836-923A-4F19-AD41-3C2B270966E5}" presName="Name0" presStyleCnt="0">
        <dgm:presLayoutVars>
          <dgm:chPref val="1"/>
          <dgm:dir/>
          <dgm:animOne val="branch"/>
          <dgm:animLvl val="lvl"/>
          <dgm:resizeHandles val="exact"/>
        </dgm:presLayoutVars>
      </dgm:prSet>
      <dgm:spPr/>
    </dgm:pt>
    <dgm:pt modelId="{A1CDBC1F-04E1-41FC-AF7A-D3BC7CA9ECBA}" type="pres">
      <dgm:prSet presAssocID="{21570CFA-0752-4108-A6D8-C56074AD77A0}" presName="root1" presStyleCnt="0"/>
      <dgm:spPr/>
    </dgm:pt>
    <dgm:pt modelId="{C6AFB3E1-5FD9-490F-AA8B-DAFF753C8DB4}" type="pres">
      <dgm:prSet presAssocID="{21570CFA-0752-4108-A6D8-C56074AD77A0}" presName="LevelOneTextNode" presStyleLbl="node0" presStyleIdx="0" presStyleCnt="1" custScaleX="97448" custScaleY="46885" custLinFactNeighborY="436">
        <dgm:presLayoutVars>
          <dgm:chPref val="3"/>
        </dgm:presLayoutVars>
      </dgm:prSet>
      <dgm:spPr>
        <a:prstGeom prst="flowChartAlternateProcess">
          <a:avLst/>
        </a:prstGeom>
      </dgm:spPr>
    </dgm:pt>
    <dgm:pt modelId="{3033AFFD-FB39-44B5-9976-7D18F341CE26}" type="pres">
      <dgm:prSet presAssocID="{21570CFA-0752-4108-A6D8-C56074AD77A0}" presName="level2hierChild" presStyleCnt="0"/>
      <dgm:spPr/>
    </dgm:pt>
    <dgm:pt modelId="{EB821387-D32D-4AF6-BFBC-7B8331CBF307}" type="pres">
      <dgm:prSet presAssocID="{B1710A30-3262-40B6-94FF-38D85CDA883E}" presName="conn2-1" presStyleLbl="parChTrans1D2" presStyleIdx="0" presStyleCnt="5"/>
      <dgm:spPr/>
    </dgm:pt>
    <dgm:pt modelId="{2CA445C1-1EC1-4594-B302-477499C1367C}" type="pres">
      <dgm:prSet presAssocID="{B1710A30-3262-40B6-94FF-38D85CDA883E}" presName="connTx" presStyleLbl="parChTrans1D2" presStyleIdx="0" presStyleCnt="5"/>
      <dgm:spPr/>
    </dgm:pt>
    <dgm:pt modelId="{3E06CA35-3D26-44D4-A0C0-9901EF5C3915}" type="pres">
      <dgm:prSet presAssocID="{BB4EC9AC-D968-41F1-B3B1-B8378E2FDF6C}" presName="root2" presStyleCnt="0"/>
      <dgm:spPr/>
    </dgm:pt>
    <dgm:pt modelId="{B613C704-CBD7-4CCC-9941-A211C9545CD9}" type="pres">
      <dgm:prSet presAssocID="{BB4EC9AC-D968-41F1-B3B1-B8378E2FDF6C}" presName="LevelTwoTextNode" presStyleLbl="node2" presStyleIdx="0" presStyleCnt="5">
        <dgm:presLayoutVars>
          <dgm:chPref val="3"/>
        </dgm:presLayoutVars>
      </dgm:prSet>
      <dgm:spPr/>
    </dgm:pt>
    <dgm:pt modelId="{9829BD70-6D2D-4891-B7DF-1C9F1B50B13B}" type="pres">
      <dgm:prSet presAssocID="{BB4EC9AC-D968-41F1-B3B1-B8378E2FDF6C}" presName="level3hierChild" presStyleCnt="0"/>
      <dgm:spPr/>
    </dgm:pt>
    <dgm:pt modelId="{81D99441-7822-4E6A-A8D8-721B9B5B5329}" type="pres">
      <dgm:prSet presAssocID="{DD62307E-97B4-47A1-9F8B-CA3802BEEE4F}" presName="conn2-1" presStyleLbl="parChTrans1D2" presStyleIdx="1" presStyleCnt="5"/>
      <dgm:spPr/>
    </dgm:pt>
    <dgm:pt modelId="{1648A8AA-CA32-4ED7-89D1-DE40C4643B9A}" type="pres">
      <dgm:prSet presAssocID="{DD62307E-97B4-47A1-9F8B-CA3802BEEE4F}" presName="connTx" presStyleLbl="parChTrans1D2" presStyleIdx="1" presStyleCnt="5"/>
      <dgm:spPr/>
    </dgm:pt>
    <dgm:pt modelId="{08C2D665-6609-47E4-A45D-F5CC98652CEC}" type="pres">
      <dgm:prSet presAssocID="{FA04491E-FCF2-4ACF-B9A9-97BC59B8E7D9}" presName="root2" presStyleCnt="0"/>
      <dgm:spPr/>
    </dgm:pt>
    <dgm:pt modelId="{F9A10AAC-D188-44AA-8892-8EBAEDCC72C8}" type="pres">
      <dgm:prSet presAssocID="{FA04491E-FCF2-4ACF-B9A9-97BC59B8E7D9}" presName="LevelTwoTextNode" presStyleLbl="node2" presStyleIdx="1" presStyleCnt="5" custLinFactNeighborX="-374" custLinFactNeighborY="-5049">
        <dgm:presLayoutVars>
          <dgm:chPref val="3"/>
        </dgm:presLayoutVars>
      </dgm:prSet>
      <dgm:spPr/>
    </dgm:pt>
    <dgm:pt modelId="{5EB9CF71-CB5C-45CE-9975-B556F3D2E77D}" type="pres">
      <dgm:prSet presAssocID="{FA04491E-FCF2-4ACF-B9A9-97BC59B8E7D9}" presName="level3hierChild" presStyleCnt="0"/>
      <dgm:spPr/>
    </dgm:pt>
    <dgm:pt modelId="{3EA55352-E550-4CF2-B661-E823FEF7C0E7}" type="pres">
      <dgm:prSet presAssocID="{BEE8D1D8-58BE-49E0-AD14-68392EEADD63}" presName="conn2-1" presStyleLbl="parChTrans1D2" presStyleIdx="2" presStyleCnt="5"/>
      <dgm:spPr/>
    </dgm:pt>
    <dgm:pt modelId="{AA175548-947F-487F-88A6-88B3BBCD691D}" type="pres">
      <dgm:prSet presAssocID="{BEE8D1D8-58BE-49E0-AD14-68392EEADD63}" presName="connTx" presStyleLbl="parChTrans1D2" presStyleIdx="2" presStyleCnt="5"/>
      <dgm:spPr/>
    </dgm:pt>
    <dgm:pt modelId="{79775637-3614-4BB8-BE45-3BFAE3E1738C}" type="pres">
      <dgm:prSet presAssocID="{DA76234E-B9FF-41F5-B27A-C0ACEE5092D7}" presName="root2" presStyleCnt="0"/>
      <dgm:spPr/>
    </dgm:pt>
    <dgm:pt modelId="{CD4A429E-1590-41E6-8CA2-DBBB41A4381F}" type="pres">
      <dgm:prSet presAssocID="{DA76234E-B9FF-41F5-B27A-C0ACEE5092D7}" presName="LevelTwoTextNode" presStyleLbl="node2" presStyleIdx="2" presStyleCnt="5" custLinFactNeighborY="1282">
        <dgm:presLayoutVars>
          <dgm:chPref val="3"/>
        </dgm:presLayoutVars>
      </dgm:prSet>
      <dgm:spPr/>
    </dgm:pt>
    <dgm:pt modelId="{B7223200-D72D-4DDB-8AEB-81E88125FD73}" type="pres">
      <dgm:prSet presAssocID="{DA76234E-B9FF-41F5-B27A-C0ACEE5092D7}" presName="level3hierChild" presStyleCnt="0"/>
      <dgm:spPr/>
    </dgm:pt>
    <dgm:pt modelId="{F8BC8787-69FC-46E8-AAB3-8DE89C1C2632}" type="pres">
      <dgm:prSet presAssocID="{B454AC4B-2CE6-44DB-B12E-7AA84B10BDC5}" presName="conn2-1" presStyleLbl="parChTrans1D2" presStyleIdx="3" presStyleCnt="5"/>
      <dgm:spPr/>
    </dgm:pt>
    <dgm:pt modelId="{FA0168AF-41B8-4FA1-8248-5E89D3B5F6B7}" type="pres">
      <dgm:prSet presAssocID="{B454AC4B-2CE6-44DB-B12E-7AA84B10BDC5}" presName="connTx" presStyleLbl="parChTrans1D2" presStyleIdx="3" presStyleCnt="5"/>
      <dgm:spPr/>
    </dgm:pt>
    <dgm:pt modelId="{12384777-9DD4-4454-AA08-2B2790EDCD68}" type="pres">
      <dgm:prSet presAssocID="{3CE00FA6-2F1F-4272-9D56-A2401695DD2F}" presName="root2" presStyleCnt="0"/>
      <dgm:spPr/>
    </dgm:pt>
    <dgm:pt modelId="{08D46A9A-ED48-4A4F-A96E-236F5794CE91}" type="pres">
      <dgm:prSet presAssocID="{3CE00FA6-2F1F-4272-9D56-A2401695DD2F}" presName="LevelTwoTextNode" presStyleLbl="node2" presStyleIdx="3" presStyleCnt="5">
        <dgm:presLayoutVars>
          <dgm:chPref val="3"/>
        </dgm:presLayoutVars>
      </dgm:prSet>
      <dgm:spPr/>
    </dgm:pt>
    <dgm:pt modelId="{13590C68-5D38-4CC3-8F4A-440C67B56FAC}" type="pres">
      <dgm:prSet presAssocID="{3CE00FA6-2F1F-4272-9D56-A2401695DD2F}" presName="level3hierChild" presStyleCnt="0"/>
      <dgm:spPr/>
    </dgm:pt>
    <dgm:pt modelId="{F593FCD6-C8D4-42EF-83EE-F52A93CB927D}" type="pres">
      <dgm:prSet presAssocID="{B37E7F86-ACC1-40D4-B0AF-F6946FB5D3D1}" presName="conn2-1" presStyleLbl="parChTrans1D2" presStyleIdx="4" presStyleCnt="5"/>
      <dgm:spPr/>
    </dgm:pt>
    <dgm:pt modelId="{9DC6B97C-DDF9-42C8-BCF4-5B69156BDDD5}" type="pres">
      <dgm:prSet presAssocID="{B37E7F86-ACC1-40D4-B0AF-F6946FB5D3D1}" presName="connTx" presStyleLbl="parChTrans1D2" presStyleIdx="4" presStyleCnt="5"/>
      <dgm:spPr/>
    </dgm:pt>
    <dgm:pt modelId="{B8F9F98C-357E-4908-86ED-6883767B26F4}" type="pres">
      <dgm:prSet presAssocID="{2BA913E5-8253-4B0E-8355-65B393C71785}" presName="root2" presStyleCnt="0"/>
      <dgm:spPr/>
    </dgm:pt>
    <dgm:pt modelId="{0524AE31-B92C-4A91-98EC-9E37F7651B0B}" type="pres">
      <dgm:prSet presAssocID="{2BA913E5-8253-4B0E-8355-65B393C71785}" presName="LevelTwoTextNode" presStyleLbl="node2" presStyleIdx="4" presStyleCnt="5">
        <dgm:presLayoutVars>
          <dgm:chPref val="3"/>
        </dgm:presLayoutVars>
      </dgm:prSet>
      <dgm:spPr/>
    </dgm:pt>
    <dgm:pt modelId="{12EBA04E-5318-439E-B47E-A94FC1B57E34}" type="pres">
      <dgm:prSet presAssocID="{2BA913E5-8253-4B0E-8355-65B393C71785}" presName="level3hierChild" presStyleCnt="0"/>
      <dgm:spPr/>
    </dgm:pt>
  </dgm:ptLst>
  <dgm:cxnLst>
    <dgm:cxn modelId="{0431521A-21A1-43ED-81B4-23437659DC91}" srcId="{21570CFA-0752-4108-A6D8-C56074AD77A0}" destId="{FA04491E-FCF2-4ACF-B9A9-97BC59B8E7D9}" srcOrd="1" destOrd="0" parTransId="{DD62307E-97B4-47A1-9F8B-CA3802BEEE4F}" sibTransId="{DDE8F089-F225-4DE8-A18E-0523BF5D4358}"/>
    <dgm:cxn modelId="{B1DCF023-2BDA-484F-A5C9-469CBF8F0789}" type="presOf" srcId="{B1710A30-3262-40B6-94FF-38D85CDA883E}" destId="{2CA445C1-1EC1-4594-B302-477499C1367C}" srcOrd="1" destOrd="0" presId="urn:microsoft.com/office/officeart/2008/layout/HorizontalMultiLevelHierarchy"/>
    <dgm:cxn modelId="{C419EA3B-5251-4FF5-BFAA-CD15A0F386F2}" type="presOf" srcId="{BEE8D1D8-58BE-49E0-AD14-68392EEADD63}" destId="{AA175548-947F-487F-88A6-88B3BBCD691D}" srcOrd="1" destOrd="0" presId="urn:microsoft.com/office/officeart/2008/layout/HorizontalMultiLevelHierarchy"/>
    <dgm:cxn modelId="{FF1CF861-B5DB-4542-B81F-0FCF1F668BFE}" type="presOf" srcId="{21570CFA-0752-4108-A6D8-C56074AD77A0}" destId="{C6AFB3E1-5FD9-490F-AA8B-DAFF753C8DB4}" srcOrd="0" destOrd="0" presId="urn:microsoft.com/office/officeart/2008/layout/HorizontalMultiLevelHierarchy"/>
    <dgm:cxn modelId="{D553B942-021B-407B-B158-C9BE7C4FA4E8}" type="presOf" srcId="{2BA913E5-8253-4B0E-8355-65B393C71785}" destId="{0524AE31-B92C-4A91-98EC-9E37F7651B0B}" srcOrd="0" destOrd="0" presId="urn:microsoft.com/office/officeart/2008/layout/HorizontalMultiLevelHierarchy"/>
    <dgm:cxn modelId="{02704148-9019-4552-AB3B-828C550EA80A}" type="presOf" srcId="{BEE8D1D8-58BE-49E0-AD14-68392EEADD63}" destId="{3EA55352-E550-4CF2-B661-E823FEF7C0E7}" srcOrd="0" destOrd="0" presId="urn:microsoft.com/office/officeart/2008/layout/HorizontalMultiLevelHierarchy"/>
    <dgm:cxn modelId="{984F2A69-E91C-4056-8F79-D945A2E6AF04}" srcId="{21570CFA-0752-4108-A6D8-C56074AD77A0}" destId="{BB4EC9AC-D968-41F1-B3B1-B8378E2FDF6C}" srcOrd="0" destOrd="0" parTransId="{B1710A30-3262-40B6-94FF-38D85CDA883E}" sibTransId="{31012793-17C3-40FA-B7E2-4717A983F498}"/>
    <dgm:cxn modelId="{244EC36A-EB87-4A00-B150-10A7490BAD04}" type="presOf" srcId="{B454AC4B-2CE6-44DB-B12E-7AA84B10BDC5}" destId="{F8BC8787-69FC-46E8-AAB3-8DE89C1C2632}" srcOrd="0" destOrd="0" presId="urn:microsoft.com/office/officeart/2008/layout/HorizontalMultiLevelHierarchy"/>
    <dgm:cxn modelId="{43F2446C-CE71-4EFF-8094-F9CCB8443CB8}" type="presOf" srcId="{DD62307E-97B4-47A1-9F8B-CA3802BEEE4F}" destId="{81D99441-7822-4E6A-A8D8-721B9B5B5329}" srcOrd="0" destOrd="0" presId="urn:microsoft.com/office/officeart/2008/layout/HorizontalMultiLevelHierarchy"/>
    <dgm:cxn modelId="{EEA2FF54-EFB8-4466-AF02-94B76B85DCE8}" type="presOf" srcId="{DD62307E-97B4-47A1-9F8B-CA3802BEEE4F}" destId="{1648A8AA-CA32-4ED7-89D1-DE40C4643B9A}" srcOrd="1" destOrd="0" presId="urn:microsoft.com/office/officeart/2008/layout/HorizontalMultiLevelHierarchy"/>
    <dgm:cxn modelId="{4351E380-A954-48ED-820D-E9A1F35C428F}" type="presOf" srcId="{B37E7F86-ACC1-40D4-B0AF-F6946FB5D3D1}" destId="{F593FCD6-C8D4-42EF-83EE-F52A93CB927D}" srcOrd="0" destOrd="0" presId="urn:microsoft.com/office/officeart/2008/layout/HorizontalMultiLevelHierarchy"/>
    <dgm:cxn modelId="{20E9BF85-9B1F-4F85-8417-B524A36943A1}" type="presOf" srcId="{3CE00FA6-2F1F-4272-9D56-A2401695DD2F}" destId="{08D46A9A-ED48-4A4F-A96E-236F5794CE91}" srcOrd="0" destOrd="0" presId="urn:microsoft.com/office/officeart/2008/layout/HorizontalMultiLevelHierarchy"/>
    <dgm:cxn modelId="{BE592788-08E5-4B9C-AEC8-F5AB7E4348D1}" type="presOf" srcId="{FA04491E-FCF2-4ACF-B9A9-97BC59B8E7D9}" destId="{F9A10AAC-D188-44AA-8892-8EBAEDCC72C8}" srcOrd="0" destOrd="0" presId="urn:microsoft.com/office/officeart/2008/layout/HorizontalMultiLevelHierarchy"/>
    <dgm:cxn modelId="{F11ACB91-58A8-4341-ADD8-6F284C2D149F}" type="presOf" srcId="{BB4EC9AC-D968-41F1-B3B1-B8378E2FDF6C}" destId="{B613C704-CBD7-4CCC-9941-A211C9545CD9}" srcOrd="0" destOrd="0" presId="urn:microsoft.com/office/officeart/2008/layout/HorizontalMultiLevelHierarchy"/>
    <dgm:cxn modelId="{DD768797-3918-4239-B5E2-9434A7839530}" type="presOf" srcId="{B454AC4B-2CE6-44DB-B12E-7AA84B10BDC5}" destId="{FA0168AF-41B8-4FA1-8248-5E89D3B5F6B7}" srcOrd="1" destOrd="0" presId="urn:microsoft.com/office/officeart/2008/layout/HorizontalMultiLevelHierarchy"/>
    <dgm:cxn modelId="{37DB639F-6FD4-4AC8-81C5-5B540902FEB4}" type="presOf" srcId="{B1710A30-3262-40B6-94FF-38D85CDA883E}" destId="{EB821387-D32D-4AF6-BFBC-7B8331CBF307}" srcOrd="0" destOrd="0" presId="urn:microsoft.com/office/officeart/2008/layout/HorizontalMultiLevelHierarchy"/>
    <dgm:cxn modelId="{EEE774AE-7168-410B-83B7-6784AA8D9B7F}" srcId="{21570CFA-0752-4108-A6D8-C56074AD77A0}" destId="{2BA913E5-8253-4B0E-8355-65B393C71785}" srcOrd="4" destOrd="0" parTransId="{B37E7F86-ACC1-40D4-B0AF-F6946FB5D3D1}" sibTransId="{9BEFFE5F-CE8D-4B86-BF6B-19AD50247815}"/>
    <dgm:cxn modelId="{8E1BF1B3-5B2A-417B-95B0-E82E3D639A3D}" srcId="{E7AAE836-923A-4F19-AD41-3C2B270966E5}" destId="{21570CFA-0752-4108-A6D8-C56074AD77A0}" srcOrd="0" destOrd="0" parTransId="{C4312BAB-9232-48BC-9BA4-BD0AA2B5026D}" sibTransId="{9A1C9AD4-AB87-42D0-A000-07EDABAE216C}"/>
    <dgm:cxn modelId="{6ADACCDF-9EFE-4C11-80B8-9F29CD9E32E2}" srcId="{21570CFA-0752-4108-A6D8-C56074AD77A0}" destId="{DA76234E-B9FF-41F5-B27A-C0ACEE5092D7}" srcOrd="2" destOrd="0" parTransId="{BEE8D1D8-58BE-49E0-AD14-68392EEADD63}" sibTransId="{A8A9A9DC-A206-46AC-82DA-BADE76C4E38A}"/>
    <dgm:cxn modelId="{73DFB3E1-92B0-4351-ADF8-B609B73F6BBA}" type="presOf" srcId="{E7AAE836-923A-4F19-AD41-3C2B270966E5}" destId="{A133B87C-21D9-4C0E-8B00-A1AA0161E4D1}" srcOrd="0" destOrd="0" presId="urn:microsoft.com/office/officeart/2008/layout/HorizontalMultiLevelHierarchy"/>
    <dgm:cxn modelId="{B33D41E3-4008-41ED-96D7-425A919D68F8}" type="presOf" srcId="{DA76234E-B9FF-41F5-B27A-C0ACEE5092D7}" destId="{CD4A429E-1590-41E6-8CA2-DBBB41A4381F}" srcOrd="0" destOrd="0" presId="urn:microsoft.com/office/officeart/2008/layout/HorizontalMultiLevelHierarchy"/>
    <dgm:cxn modelId="{EA5AA8E5-885A-4ABB-9D6B-03A4959F0DE9}" type="presOf" srcId="{B37E7F86-ACC1-40D4-B0AF-F6946FB5D3D1}" destId="{9DC6B97C-DDF9-42C8-BCF4-5B69156BDDD5}" srcOrd="1" destOrd="0" presId="urn:microsoft.com/office/officeart/2008/layout/HorizontalMultiLevelHierarchy"/>
    <dgm:cxn modelId="{5F9A27F0-C010-49BE-BAA7-F5F7991D8622}" srcId="{21570CFA-0752-4108-A6D8-C56074AD77A0}" destId="{3CE00FA6-2F1F-4272-9D56-A2401695DD2F}" srcOrd="3" destOrd="0" parTransId="{B454AC4B-2CE6-44DB-B12E-7AA84B10BDC5}" sibTransId="{0CD51DB6-2ADA-4325-A75C-B93B372FAF71}"/>
    <dgm:cxn modelId="{24BFCF91-CA14-4F70-91D0-411D70602A15}" type="presParOf" srcId="{A133B87C-21D9-4C0E-8B00-A1AA0161E4D1}" destId="{A1CDBC1F-04E1-41FC-AF7A-D3BC7CA9ECBA}" srcOrd="0" destOrd="0" presId="urn:microsoft.com/office/officeart/2008/layout/HorizontalMultiLevelHierarchy"/>
    <dgm:cxn modelId="{12BD4C19-BCC5-489A-AA54-5950A7783CE0}" type="presParOf" srcId="{A1CDBC1F-04E1-41FC-AF7A-D3BC7CA9ECBA}" destId="{C6AFB3E1-5FD9-490F-AA8B-DAFF753C8DB4}" srcOrd="0" destOrd="0" presId="urn:microsoft.com/office/officeart/2008/layout/HorizontalMultiLevelHierarchy"/>
    <dgm:cxn modelId="{1CA23032-FEF8-4D11-BBDD-228AFB3517AB}" type="presParOf" srcId="{A1CDBC1F-04E1-41FC-AF7A-D3BC7CA9ECBA}" destId="{3033AFFD-FB39-44B5-9976-7D18F341CE26}" srcOrd="1" destOrd="0" presId="urn:microsoft.com/office/officeart/2008/layout/HorizontalMultiLevelHierarchy"/>
    <dgm:cxn modelId="{5F2F079C-2F0F-4D71-B41D-6E7DC9B8D971}" type="presParOf" srcId="{3033AFFD-FB39-44B5-9976-7D18F341CE26}" destId="{EB821387-D32D-4AF6-BFBC-7B8331CBF307}" srcOrd="0" destOrd="0" presId="urn:microsoft.com/office/officeart/2008/layout/HorizontalMultiLevelHierarchy"/>
    <dgm:cxn modelId="{6C73BDF4-3B33-480C-A914-526A5E97059F}" type="presParOf" srcId="{EB821387-D32D-4AF6-BFBC-7B8331CBF307}" destId="{2CA445C1-1EC1-4594-B302-477499C1367C}" srcOrd="0" destOrd="0" presId="urn:microsoft.com/office/officeart/2008/layout/HorizontalMultiLevelHierarchy"/>
    <dgm:cxn modelId="{4BE3A700-68AE-416E-8536-B5A30249AD65}" type="presParOf" srcId="{3033AFFD-FB39-44B5-9976-7D18F341CE26}" destId="{3E06CA35-3D26-44D4-A0C0-9901EF5C3915}" srcOrd="1" destOrd="0" presId="urn:microsoft.com/office/officeart/2008/layout/HorizontalMultiLevelHierarchy"/>
    <dgm:cxn modelId="{878F5D0A-BDE6-4A54-8869-80D786562B30}" type="presParOf" srcId="{3E06CA35-3D26-44D4-A0C0-9901EF5C3915}" destId="{B613C704-CBD7-4CCC-9941-A211C9545CD9}" srcOrd="0" destOrd="0" presId="urn:microsoft.com/office/officeart/2008/layout/HorizontalMultiLevelHierarchy"/>
    <dgm:cxn modelId="{CF8D2085-B89A-47ED-A979-BF88EEC532C6}" type="presParOf" srcId="{3E06CA35-3D26-44D4-A0C0-9901EF5C3915}" destId="{9829BD70-6D2D-4891-B7DF-1C9F1B50B13B}" srcOrd="1" destOrd="0" presId="urn:microsoft.com/office/officeart/2008/layout/HorizontalMultiLevelHierarchy"/>
    <dgm:cxn modelId="{AB7C398C-EA1B-4913-B1BC-1C857904D432}" type="presParOf" srcId="{3033AFFD-FB39-44B5-9976-7D18F341CE26}" destId="{81D99441-7822-4E6A-A8D8-721B9B5B5329}" srcOrd="2" destOrd="0" presId="urn:microsoft.com/office/officeart/2008/layout/HorizontalMultiLevelHierarchy"/>
    <dgm:cxn modelId="{73E98E13-AC5C-4FEC-9506-330AE65E8D7B}" type="presParOf" srcId="{81D99441-7822-4E6A-A8D8-721B9B5B5329}" destId="{1648A8AA-CA32-4ED7-89D1-DE40C4643B9A}" srcOrd="0" destOrd="0" presId="urn:microsoft.com/office/officeart/2008/layout/HorizontalMultiLevelHierarchy"/>
    <dgm:cxn modelId="{39E85E27-683E-4D8D-AE96-1E61F256E403}" type="presParOf" srcId="{3033AFFD-FB39-44B5-9976-7D18F341CE26}" destId="{08C2D665-6609-47E4-A45D-F5CC98652CEC}" srcOrd="3" destOrd="0" presId="urn:microsoft.com/office/officeart/2008/layout/HorizontalMultiLevelHierarchy"/>
    <dgm:cxn modelId="{428CB756-365B-4939-BCD8-9EF9652247D4}" type="presParOf" srcId="{08C2D665-6609-47E4-A45D-F5CC98652CEC}" destId="{F9A10AAC-D188-44AA-8892-8EBAEDCC72C8}" srcOrd="0" destOrd="0" presId="urn:microsoft.com/office/officeart/2008/layout/HorizontalMultiLevelHierarchy"/>
    <dgm:cxn modelId="{D72D9904-5192-4EF8-8072-D59F54093DE3}" type="presParOf" srcId="{08C2D665-6609-47E4-A45D-F5CC98652CEC}" destId="{5EB9CF71-CB5C-45CE-9975-B556F3D2E77D}" srcOrd="1" destOrd="0" presId="urn:microsoft.com/office/officeart/2008/layout/HorizontalMultiLevelHierarchy"/>
    <dgm:cxn modelId="{12527585-04FD-402C-8A21-615BBA0AD89A}" type="presParOf" srcId="{3033AFFD-FB39-44B5-9976-7D18F341CE26}" destId="{3EA55352-E550-4CF2-B661-E823FEF7C0E7}" srcOrd="4" destOrd="0" presId="urn:microsoft.com/office/officeart/2008/layout/HorizontalMultiLevelHierarchy"/>
    <dgm:cxn modelId="{206C16A8-18BA-44D6-BA01-DE49D52EE74C}" type="presParOf" srcId="{3EA55352-E550-4CF2-B661-E823FEF7C0E7}" destId="{AA175548-947F-487F-88A6-88B3BBCD691D}" srcOrd="0" destOrd="0" presId="urn:microsoft.com/office/officeart/2008/layout/HorizontalMultiLevelHierarchy"/>
    <dgm:cxn modelId="{9A0FCB85-A811-4FB1-8C0D-48E3001AB421}" type="presParOf" srcId="{3033AFFD-FB39-44B5-9976-7D18F341CE26}" destId="{79775637-3614-4BB8-BE45-3BFAE3E1738C}" srcOrd="5" destOrd="0" presId="urn:microsoft.com/office/officeart/2008/layout/HorizontalMultiLevelHierarchy"/>
    <dgm:cxn modelId="{1CBB34DA-1874-4C75-B790-E017D7EB8B6A}" type="presParOf" srcId="{79775637-3614-4BB8-BE45-3BFAE3E1738C}" destId="{CD4A429E-1590-41E6-8CA2-DBBB41A4381F}" srcOrd="0" destOrd="0" presId="urn:microsoft.com/office/officeart/2008/layout/HorizontalMultiLevelHierarchy"/>
    <dgm:cxn modelId="{67ACB7BA-7929-46C9-8D5D-39DFE77157B9}" type="presParOf" srcId="{79775637-3614-4BB8-BE45-3BFAE3E1738C}" destId="{B7223200-D72D-4DDB-8AEB-81E88125FD73}" srcOrd="1" destOrd="0" presId="urn:microsoft.com/office/officeart/2008/layout/HorizontalMultiLevelHierarchy"/>
    <dgm:cxn modelId="{0C63F4B3-D5F2-4872-BE15-13B5C78D6AA9}" type="presParOf" srcId="{3033AFFD-FB39-44B5-9976-7D18F341CE26}" destId="{F8BC8787-69FC-46E8-AAB3-8DE89C1C2632}" srcOrd="6" destOrd="0" presId="urn:microsoft.com/office/officeart/2008/layout/HorizontalMultiLevelHierarchy"/>
    <dgm:cxn modelId="{8AB20ACD-8B61-414F-B811-B17B1D87C029}" type="presParOf" srcId="{F8BC8787-69FC-46E8-AAB3-8DE89C1C2632}" destId="{FA0168AF-41B8-4FA1-8248-5E89D3B5F6B7}" srcOrd="0" destOrd="0" presId="urn:microsoft.com/office/officeart/2008/layout/HorizontalMultiLevelHierarchy"/>
    <dgm:cxn modelId="{8A2DA89F-12FD-4E0D-BD69-9FC32320DEA2}" type="presParOf" srcId="{3033AFFD-FB39-44B5-9976-7D18F341CE26}" destId="{12384777-9DD4-4454-AA08-2B2790EDCD68}" srcOrd="7" destOrd="0" presId="urn:microsoft.com/office/officeart/2008/layout/HorizontalMultiLevelHierarchy"/>
    <dgm:cxn modelId="{86E1D25C-A61A-4B5D-96C5-500EBFF6903D}" type="presParOf" srcId="{12384777-9DD4-4454-AA08-2B2790EDCD68}" destId="{08D46A9A-ED48-4A4F-A96E-236F5794CE91}" srcOrd="0" destOrd="0" presId="urn:microsoft.com/office/officeart/2008/layout/HorizontalMultiLevelHierarchy"/>
    <dgm:cxn modelId="{CA7266AC-F31C-4C1F-B190-D102725CBA23}" type="presParOf" srcId="{12384777-9DD4-4454-AA08-2B2790EDCD68}" destId="{13590C68-5D38-4CC3-8F4A-440C67B56FAC}" srcOrd="1" destOrd="0" presId="urn:microsoft.com/office/officeart/2008/layout/HorizontalMultiLevelHierarchy"/>
    <dgm:cxn modelId="{9DE3687D-898D-4C23-BF3A-AD84F5301EA1}" type="presParOf" srcId="{3033AFFD-FB39-44B5-9976-7D18F341CE26}" destId="{F593FCD6-C8D4-42EF-83EE-F52A93CB927D}" srcOrd="8" destOrd="0" presId="urn:microsoft.com/office/officeart/2008/layout/HorizontalMultiLevelHierarchy"/>
    <dgm:cxn modelId="{E53E566C-3A4F-4CD6-B29C-A56C2B1125D4}" type="presParOf" srcId="{F593FCD6-C8D4-42EF-83EE-F52A93CB927D}" destId="{9DC6B97C-DDF9-42C8-BCF4-5B69156BDDD5}" srcOrd="0" destOrd="0" presId="urn:microsoft.com/office/officeart/2008/layout/HorizontalMultiLevelHierarchy"/>
    <dgm:cxn modelId="{51B736CB-EBCB-4C20-A4CA-56D25DDFB53D}" type="presParOf" srcId="{3033AFFD-FB39-44B5-9976-7D18F341CE26}" destId="{B8F9F98C-357E-4908-86ED-6883767B26F4}" srcOrd="9" destOrd="0" presId="urn:microsoft.com/office/officeart/2008/layout/HorizontalMultiLevelHierarchy"/>
    <dgm:cxn modelId="{55231846-B56A-4CF3-9900-47C01F6AEC47}" type="presParOf" srcId="{B8F9F98C-357E-4908-86ED-6883767B26F4}" destId="{0524AE31-B92C-4A91-98EC-9E37F7651B0B}" srcOrd="0" destOrd="0" presId="urn:microsoft.com/office/officeart/2008/layout/HorizontalMultiLevelHierarchy"/>
    <dgm:cxn modelId="{C497C268-8149-4316-B3B6-B14B654F0789}" type="presParOf" srcId="{B8F9F98C-357E-4908-86ED-6883767B26F4}" destId="{12EBA04E-5318-439E-B47E-A94FC1B57E34}" srcOrd="1" destOrd="0" presId="urn:microsoft.com/office/officeart/2008/layout/HorizontalMultiLevelHierarchy"/>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739B45-FC3A-44E4-999C-C8679263A563}"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9892498-B9BC-414B-A4C9-2E37870C1A7A}">
      <dgm:prSet phldrT="[Text]" custT="1"/>
      <dgm:spPr>
        <a:solidFill>
          <a:srgbClr val="00B050"/>
        </a:solidFill>
      </dgm:spPr>
      <dgm:t>
        <a:bodyPr/>
        <a:lstStyle/>
        <a:p>
          <a:pPr>
            <a:buFont typeface="Arial" panose="020B0604020202020204" pitchFamily="34" charset="0"/>
            <a:buChar char="•"/>
          </a:pPr>
          <a:r>
            <a:rPr lang="en-US" sz="1600" dirty="0"/>
            <a:t>Building state capacity</a:t>
          </a:r>
        </a:p>
      </dgm:t>
    </dgm:pt>
    <dgm:pt modelId="{34C19417-85AF-41C2-A00E-7B0F951CB72F}" type="parTrans" cxnId="{2DBDAEEE-A429-4D2A-9387-6EC42F9160E9}">
      <dgm:prSet/>
      <dgm:spPr/>
      <dgm:t>
        <a:bodyPr/>
        <a:lstStyle/>
        <a:p>
          <a:endParaRPr lang="en-US" sz="1600"/>
        </a:p>
      </dgm:t>
    </dgm:pt>
    <dgm:pt modelId="{B0FD29A4-A2CA-429D-BE39-C092F4561E8A}" type="sibTrans" cxnId="{2DBDAEEE-A429-4D2A-9387-6EC42F9160E9}">
      <dgm:prSet/>
      <dgm:spPr/>
      <dgm:t>
        <a:bodyPr/>
        <a:lstStyle/>
        <a:p>
          <a:endParaRPr lang="en-US" sz="1600"/>
        </a:p>
      </dgm:t>
    </dgm:pt>
    <dgm:pt modelId="{D8C3058E-4576-414A-923F-3C0FAB37A5B3}">
      <dgm:prSet custT="1"/>
      <dgm:spPr>
        <a:solidFill>
          <a:schemeClr val="bg1">
            <a:lumMod val="65000"/>
          </a:schemeClr>
        </a:solidFill>
      </dgm:spPr>
      <dgm:t>
        <a:bodyPr/>
        <a:lstStyle/>
        <a:p>
          <a:r>
            <a:rPr lang="en-US" sz="1600" dirty="0"/>
            <a:t>Empowering communities</a:t>
          </a:r>
        </a:p>
      </dgm:t>
    </dgm:pt>
    <dgm:pt modelId="{AC63CCCB-B168-494B-93A9-28A4F025D183}" type="parTrans" cxnId="{11362306-A166-4447-883C-771CA340B025}">
      <dgm:prSet/>
      <dgm:spPr/>
      <dgm:t>
        <a:bodyPr/>
        <a:lstStyle/>
        <a:p>
          <a:endParaRPr lang="en-US" sz="1600"/>
        </a:p>
      </dgm:t>
    </dgm:pt>
    <dgm:pt modelId="{AD03832E-4ECB-42AB-9EE5-299B88C6C3FB}" type="sibTrans" cxnId="{11362306-A166-4447-883C-771CA340B025}">
      <dgm:prSet/>
      <dgm:spPr/>
      <dgm:t>
        <a:bodyPr/>
        <a:lstStyle/>
        <a:p>
          <a:endParaRPr lang="en-US" sz="1600"/>
        </a:p>
      </dgm:t>
    </dgm:pt>
    <dgm:pt modelId="{0B1E46DA-735C-4B3E-839D-614106F2DA7F}">
      <dgm:prSet custT="1"/>
      <dgm:spPr>
        <a:solidFill>
          <a:schemeClr val="accent1"/>
        </a:solidFill>
      </dgm:spPr>
      <dgm:t>
        <a:bodyPr/>
        <a:lstStyle/>
        <a:p>
          <a:r>
            <a:rPr lang="en-US" sz="1600" dirty="0"/>
            <a:t>Leveraging Digital Technology</a:t>
          </a:r>
        </a:p>
      </dgm:t>
    </dgm:pt>
    <dgm:pt modelId="{4CA945FE-6810-45DB-8869-579A04F20057}" type="parTrans" cxnId="{433C765B-AA98-43A7-A344-4DCFD1AB8731}">
      <dgm:prSet/>
      <dgm:spPr/>
      <dgm:t>
        <a:bodyPr/>
        <a:lstStyle/>
        <a:p>
          <a:endParaRPr lang="en-US" sz="1600"/>
        </a:p>
      </dgm:t>
    </dgm:pt>
    <dgm:pt modelId="{D7C3C109-B475-45D1-A5DC-48E453E72187}" type="sibTrans" cxnId="{433C765B-AA98-43A7-A344-4DCFD1AB8731}">
      <dgm:prSet/>
      <dgm:spPr/>
      <dgm:t>
        <a:bodyPr/>
        <a:lstStyle/>
        <a:p>
          <a:endParaRPr lang="en-US" sz="1600"/>
        </a:p>
      </dgm:t>
    </dgm:pt>
    <dgm:pt modelId="{6D233B6D-CB89-47AD-9CB2-AC1611F2F122}">
      <dgm:prSet custT="1"/>
      <dgm:spPr>
        <a:solidFill>
          <a:srgbClr val="3B57CD"/>
        </a:solidFill>
      </dgm:spPr>
      <dgm:t>
        <a:bodyPr/>
        <a:lstStyle/>
        <a:p>
          <a:r>
            <a:rPr lang="en-US" sz="1600" b="1" u="none" dirty="0"/>
            <a:t>Providing Continuum of Care</a:t>
          </a:r>
          <a:endParaRPr lang="en-US" sz="1600" u="none" dirty="0"/>
        </a:p>
      </dgm:t>
    </dgm:pt>
    <dgm:pt modelId="{F37F7A50-B181-4873-A81A-F5BBE9EED473}" type="parTrans" cxnId="{BA2FB40F-927A-41CD-BDDB-8BF0C808FF08}">
      <dgm:prSet/>
      <dgm:spPr/>
      <dgm:t>
        <a:bodyPr/>
        <a:lstStyle/>
        <a:p>
          <a:endParaRPr lang="en-US" sz="1600"/>
        </a:p>
      </dgm:t>
    </dgm:pt>
    <dgm:pt modelId="{F69B8FA1-575E-44DF-A4D2-E3F1CE3CB5E7}" type="sibTrans" cxnId="{BA2FB40F-927A-41CD-BDDB-8BF0C808FF08}">
      <dgm:prSet/>
      <dgm:spPr/>
      <dgm:t>
        <a:bodyPr/>
        <a:lstStyle/>
        <a:p>
          <a:endParaRPr lang="en-US" sz="1600"/>
        </a:p>
      </dgm:t>
    </dgm:pt>
    <dgm:pt modelId="{5E396A14-97D5-4C45-90C1-712C31B8D036}" type="pres">
      <dgm:prSet presAssocID="{BF739B45-FC3A-44E4-999C-C8679263A563}" presName="outerComposite" presStyleCnt="0">
        <dgm:presLayoutVars>
          <dgm:chMax val="5"/>
          <dgm:dir/>
          <dgm:resizeHandles val="exact"/>
        </dgm:presLayoutVars>
      </dgm:prSet>
      <dgm:spPr/>
    </dgm:pt>
    <dgm:pt modelId="{BF0FB93A-30F8-4795-94B8-FD04EF0F78F5}" type="pres">
      <dgm:prSet presAssocID="{BF739B45-FC3A-44E4-999C-C8679263A563}" presName="dummyMaxCanvas" presStyleCnt="0">
        <dgm:presLayoutVars/>
      </dgm:prSet>
      <dgm:spPr/>
    </dgm:pt>
    <dgm:pt modelId="{35B74921-8A34-453F-A70A-995158989601}" type="pres">
      <dgm:prSet presAssocID="{BF739B45-FC3A-44E4-999C-C8679263A563}" presName="FourNodes_1" presStyleLbl="node1" presStyleIdx="0" presStyleCnt="4" custLinFactNeighborX="962" custLinFactNeighborY="5655">
        <dgm:presLayoutVars>
          <dgm:bulletEnabled val="1"/>
        </dgm:presLayoutVars>
      </dgm:prSet>
      <dgm:spPr/>
    </dgm:pt>
    <dgm:pt modelId="{6E5BD7C0-9977-47B5-8E07-F70724881FE0}" type="pres">
      <dgm:prSet presAssocID="{BF739B45-FC3A-44E4-999C-C8679263A563}" presName="FourNodes_2" presStyleLbl="node1" presStyleIdx="1" presStyleCnt="4">
        <dgm:presLayoutVars>
          <dgm:bulletEnabled val="1"/>
        </dgm:presLayoutVars>
      </dgm:prSet>
      <dgm:spPr/>
    </dgm:pt>
    <dgm:pt modelId="{F22689F4-2653-44BA-9AFF-DB8034BC549D}" type="pres">
      <dgm:prSet presAssocID="{BF739B45-FC3A-44E4-999C-C8679263A563}" presName="FourNodes_3" presStyleLbl="node1" presStyleIdx="2" presStyleCnt="4">
        <dgm:presLayoutVars>
          <dgm:bulletEnabled val="1"/>
        </dgm:presLayoutVars>
      </dgm:prSet>
      <dgm:spPr/>
    </dgm:pt>
    <dgm:pt modelId="{5A21C786-FF92-4286-B23F-6C19BBA9567C}" type="pres">
      <dgm:prSet presAssocID="{BF739B45-FC3A-44E4-999C-C8679263A563}" presName="FourNodes_4" presStyleLbl="node1" presStyleIdx="3" presStyleCnt="4">
        <dgm:presLayoutVars>
          <dgm:bulletEnabled val="1"/>
        </dgm:presLayoutVars>
      </dgm:prSet>
      <dgm:spPr/>
    </dgm:pt>
    <dgm:pt modelId="{F35720E2-F138-468F-8D6F-FE281C1B5B6F}" type="pres">
      <dgm:prSet presAssocID="{BF739B45-FC3A-44E4-999C-C8679263A563}" presName="FourConn_1-2" presStyleLbl="fgAccFollowNode1" presStyleIdx="0" presStyleCnt="3">
        <dgm:presLayoutVars>
          <dgm:bulletEnabled val="1"/>
        </dgm:presLayoutVars>
      </dgm:prSet>
      <dgm:spPr/>
    </dgm:pt>
    <dgm:pt modelId="{941E5203-313A-4B6A-A903-468525F8A9DD}" type="pres">
      <dgm:prSet presAssocID="{BF739B45-FC3A-44E4-999C-C8679263A563}" presName="FourConn_2-3" presStyleLbl="fgAccFollowNode1" presStyleIdx="1" presStyleCnt="3">
        <dgm:presLayoutVars>
          <dgm:bulletEnabled val="1"/>
        </dgm:presLayoutVars>
      </dgm:prSet>
      <dgm:spPr/>
    </dgm:pt>
    <dgm:pt modelId="{942661E5-A000-4415-B602-9CEEDE88EAAF}" type="pres">
      <dgm:prSet presAssocID="{BF739B45-FC3A-44E4-999C-C8679263A563}" presName="FourConn_3-4" presStyleLbl="fgAccFollowNode1" presStyleIdx="2" presStyleCnt="3">
        <dgm:presLayoutVars>
          <dgm:bulletEnabled val="1"/>
        </dgm:presLayoutVars>
      </dgm:prSet>
      <dgm:spPr/>
    </dgm:pt>
    <dgm:pt modelId="{53984BE0-EEB6-4EF2-A604-3C52F6C33E14}" type="pres">
      <dgm:prSet presAssocID="{BF739B45-FC3A-44E4-999C-C8679263A563}" presName="FourNodes_1_text" presStyleLbl="node1" presStyleIdx="3" presStyleCnt="4">
        <dgm:presLayoutVars>
          <dgm:bulletEnabled val="1"/>
        </dgm:presLayoutVars>
      </dgm:prSet>
      <dgm:spPr/>
    </dgm:pt>
    <dgm:pt modelId="{4D4B3A7B-9DE7-4D58-8924-916307985542}" type="pres">
      <dgm:prSet presAssocID="{BF739B45-FC3A-44E4-999C-C8679263A563}" presName="FourNodes_2_text" presStyleLbl="node1" presStyleIdx="3" presStyleCnt="4">
        <dgm:presLayoutVars>
          <dgm:bulletEnabled val="1"/>
        </dgm:presLayoutVars>
      </dgm:prSet>
      <dgm:spPr/>
    </dgm:pt>
    <dgm:pt modelId="{CB083E65-F066-4075-A357-4B84089A623D}" type="pres">
      <dgm:prSet presAssocID="{BF739B45-FC3A-44E4-999C-C8679263A563}" presName="FourNodes_3_text" presStyleLbl="node1" presStyleIdx="3" presStyleCnt="4">
        <dgm:presLayoutVars>
          <dgm:bulletEnabled val="1"/>
        </dgm:presLayoutVars>
      </dgm:prSet>
      <dgm:spPr/>
    </dgm:pt>
    <dgm:pt modelId="{F0C194E5-5458-4D41-A7DA-9B003D7A120E}" type="pres">
      <dgm:prSet presAssocID="{BF739B45-FC3A-44E4-999C-C8679263A563}" presName="FourNodes_4_text" presStyleLbl="node1" presStyleIdx="3" presStyleCnt="4">
        <dgm:presLayoutVars>
          <dgm:bulletEnabled val="1"/>
        </dgm:presLayoutVars>
      </dgm:prSet>
      <dgm:spPr/>
    </dgm:pt>
  </dgm:ptLst>
  <dgm:cxnLst>
    <dgm:cxn modelId="{33C7E702-0755-4C29-947C-954EC2F77E29}" type="presOf" srcId="{0B1E46DA-735C-4B3E-839D-614106F2DA7F}" destId="{F22689F4-2653-44BA-9AFF-DB8034BC549D}" srcOrd="0" destOrd="0" presId="urn:microsoft.com/office/officeart/2005/8/layout/vProcess5"/>
    <dgm:cxn modelId="{A4DC2704-12E3-43F2-9A1C-9794271DDA8D}" type="presOf" srcId="{69892498-B9BC-414B-A4C9-2E37870C1A7A}" destId="{35B74921-8A34-453F-A70A-995158989601}" srcOrd="0" destOrd="0" presId="urn:microsoft.com/office/officeart/2005/8/layout/vProcess5"/>
    <dgm:cxn modelId="{11362306-A166-4447-883C-771CA340B025}" srcId="{BF739B45-FC3A-44E4-999C-C8679263A563}" destId="{D8C3058E-4576-414A-923F-3C0FAB37A5B3}" srcOrd="1" destOrd="0" parTransId="{AC63CCCB-B168-494B-93A9-28A4F025D183}" sibTransId="{AD03832E-4ECB-42AB-9EE5-299B88C6C3FB}"/>
    <dgm:cxn modelId="{BA2FB40F-927A-41CD-BDDB-8BF0C808FF08}" srcId="{BF739B45-FC3A-44E4-999C-C8679263A563}" destId="{6D233B6D-CB89-47AD-9CB2-AC1611F2F122}" srcOrd="3" destOrd="0" parTransId="{F37F7A50-B181-4873-A81A-F5BBE9EED473}" sibTransId="{F69B8FA1-575E-44DF-A4D2-E3F1CE3CB5E7}"/>
    <dgm:cxn modelId="{1D0F0C1F-CE1B-4984-9B01-ED35D53CAF41}" type="presOf" srcId="{D8C3058E-4576-414A-923F-3C0FAB37A5B3}" destId="{6E5BD7C0-9977-47B5-8E07-F70724881FE0}" srcOrd="0" destOrd="0" presId="urn:microsoft.com/office/officeart/2005/8/layout/vProcess5"/>
    <dgm:cxn modelId="{C6F85135-D678-4CDE-80F1-8D43465D18FB}" type="presOf" srcId="{6D233B6D-CB89-47AD-9CB2-AC1611F2F122}" destId="{F0C194E5-5458-4D41-A7DA-9B003D7A120E}" srcOrd="1" destOrd="0" presId="urn:microsoft.com/office/officeart/2005/8/layout/vProcess5"/>
    <dgm:cxn modelId="{433C765B-AA98-43A7-A344-4DCFD1AB8731}" srcId="{BF739B45-FC3A-44E4-999C-C8679263A563}" destId="{0B1E46DA-735C-4B3E-839D-614106F2DA7F}" srcOrd="2" destOrd="0" parTransId="{4CA945FE-6810-45DB-8869-579A04F20057}" sibTransId="{D7C3C109-B475-45D1-A5DC-48E453E72187}"/>
    <dgm:cxn modelId="{E10F2047-E713-4CCB-9B8E-3EAC742FC104}" type="presOf" srcId="{B0FD29A4-A2CA-429D-BE39-C092F4561E8A}" destId="{F35720E2-F138-468F-8D6F-FE281C1B5B6F}" srcOrd="0" destOrd="0" presId="urn:microsoft.com/office/officeart/2005/8/layout/vProcess5"/>
    <dgm:cxn modelId="{DB64E14E-A85C-4363-804C-94E239F54ED5}" type="presOf" srcId="{D7C3C109-B475-45D1-A5DC-48E453E72187}" destId="{942661E5-A000-4415-B602-9CEEDE88EAAF}" srcOrd="0" destOrd="0" presId="urn:microsoft.com/office/officeart/2005/8/layout/vProcess5"/>
    <dgm:cxn modelId="{E5411D72-4077-413E-8F40-4AF2666E20D7}" type="presOf" srcId="{D8C3058E-4576-414A-923F-3C0FAB37A5B3}" destId="{4D4B3A7B-9DE7-4D58-8924-916307985542}" srcOrd="1" destOrd="0" presId="urn:microsoft.com/office/officeart/2005/8/layout/vProcess5"/>
    <dgm:cxn modelId="{E49DC452-ABC3-4BB1-B8AC-B4F2BC26B7C1}" type="presOf" srcId="{6D233B6D-CB89-47AD-9CB2-AC1611F2F122}" destId="{5A21C786-FF92-4286-B23F-6C19BBA9567C}" srcOrd="0" destOrd="0" presId="urn:microsoft.com/office/officeart/2005/8/layout/vProcess5"/>
    <dgm:cxn modelId="{86D98A75-DAAA-4E92-9834-4ED8C13D0834}" type="presOf" srcId="{0B1E46DA-735C-4B3E-839D-614106F2DA7F}" destId="{CB083E65-F066-4075-A357-4B84089A623D}" srcOrd="1" destOrd="0" presId="urn:microsoft.com/office/officeart/2005/8/layout/vProcess5"/>
    <dgm:cxn modelId="{B2DF0C93-4CE8-47D2-9DBF-39035E6C3D02}" type="presOf" srcId="{AD03832E-4ECB-42AB-9EE5-299B88C6C3FB}" destId="{941E5203-313A-4B6A-A903-468525F8A9DD}" srcOrd="0" destOrd="0" presId="urn:microsoft.com/office/officeart/2005/8/layout/vProcess5"/>
    <dgm:cxn modelId="{4EB5CFAA-E6A5-424C-A956-88F163734786}" type="presOf" srcId="{BF739B45-FC3A-44E4-999C-C8679263A563}" destId="{5E396A14-97D5-4C45-90C1-712C31B8D036}" srcOrd="0" destOrd="0" presId="urn:microsoft.com/office/officeart/2005/8/layout/vProcess5"/>
    <dgm:cxn modelId="{F91B9DEB-3BAA-4EEB-BBA0-FECEC9DFBE9F}" type="presOf" srcId="{69892498-B9BC-414B-A4C9-2E37870C1A7A}" destId="{53984BE0-EEB6-4EF2-A604-3C52F6C33E14}" srcOrd="1" destOrd="0" presId="urn:microsoft.com/office/officeart/2005/8/layout/vProcess5"/>
    <dgm:cxn modelId="{2DBDAEEE-A429-4D2A-9387-6EC42F9160E9}" srcId="{BF739B45-FC3A-44E4-999C-C8679263A563}" destId="{69892498-B9BC-414B-A4C9-2E37870C1A7A}" srcOrd="0" destOrd="0" parTransId="{34C19417-85AF-41C2-A00E-7B0F951CB72F}" sibTransId="{B0FD29A4-A2CA-429D-BE39-C092F4561E8A}"/>
    <dgm:cxn modelId="{A3C740FB-6229-4C9E-AAB6-31E8FAF58740}" type="presParOf" srcId="{5E396A14-97D5-4C45-90C1-712C31B8D036}" destId="{BF0FB93A-30F8-4795-94B8-FD04EF0F78F5}" srcOrd="0" destOrd="0" presId="urn:microsoft.com/office/officeart/2005/8/layout/vProcess5"/>
    <dgm:cxn modelId="{6B44BE11-1789-4A18-9577-9378E5C3796F}" type="presParOf" srcId="{5E396A14-97D5-4C45-90C1-712C31B8D036}" destId="{35B74921-8A34-453F-A70A-995158989601}" srcOrd="1" destOrd="0" presId="urn:microsoft.com/office/officeart/2005/8/layout/vProcess5"/>
    <dgm:cxn modelId="{2DA18A95-F11D-48BA-BCEA-A3E38B815933}" type="presParOf" srcId="{5E396A14-97D5-4C45-90C1-712C31B8D036}" destId="{6E5BD7C0-9977-47B5-8E07-F70724881FE0}" srcOrd="2" destOrd="0" presId="urn:microsoft.com/office/officeart/2005/8/layout/vProcess5"/>
    <dgm:cxn modelId="{3019B9A2-A143-49B2-8BFB-7FF1145195CB}" type="presParOf" srcId="{5E396A14-97D5-4C45-90C1-712C31B8D036}" destId="{F22689F4-2653-44BA-9AFF-DB8034BC549D}" srcOrd="3" destOrd="0" presId="urn:microsoft.com/office/officeart/2005/8/layout/vProcess5"/>
    <dgm:cxn modelId="{7E067B11-2474-4D30-9103-23D275BA93B6}" type="presParOf" srcId="{5E396A14-97D5-4C45-90C1-712C31B8D036}" destId="{5A21C786-FF92-4286-B23F-6C19BBA9567C}" srcOrd="4" destOrd="0" presId="urn:microsoft.com/office/officeart/2005/8/layout/vProcess5"/>
    <dgm:cxn modelId="{240D8C01-34D8-4DF6-BE47-EB520E5C2144}" type="presParOf" srcId="{5E396A14-97D5-4C45-90C1-712C31B8D036}" destId="{F35720E2-F138-468F-8D6F-FE281C1B5B6F}" srcOrd="5" destOrd="0" presId="urn:microsoft.com/office/officeart/2005/8/layout/vProcess5"/>
    <dgm:cxn modelId="{FA007A62-6EA1-4844-88CD-F35F7DABF253}" type="presParOf" srcId="{5E396A14-97D5-4C45-90C1-712C31B8D036}" destId="{941E5203-313A-4B6A-A903-468525F8A9DD}" srcOrd="6" destOrd="0" presId="urn:microsoft.com/office/officeart/2005/8/layout/vProcess5"/>
    <dgm:cxn modelId="{8845D154-6BAC-4D49-98C1-046B85249DFF}" type="presParOf" srcId="{5E396A14-97D5-4C45-90C1-712C31B8D036}" destId="{942661E5-A000-4415-B602-9CEEDE88EAAF}" srcOrd="7" destOrd="0" presId="urn:microsoft.com/office/officeart/2005/8/layout/vProcess5"/>
    <dgm:cxn modelId="{A7E69C0C-CEC5-47EF-B265-3559BAA76A55}" type="presParOf" srcId="{5E396A14-97D5-4C45-90C1-712C31B8D036}" destId="{53984BE0-EEB6-4EF2-A604-3C52F6C33E14}" srcOrd="8" destOrd="0" presId="urn:microsoft.com/office/officeart/2005/8/layout/vProcess5"/>
    <dgm:cxn modelId="{0DDAB735-6F99-427D-85B7-C3C9F5594696}" type="presParOf" srcId="{5E396A14-97D5-4C45-90C1-712C31B8D036}" destId="{4D4B3A7B-9DE7-4D58-8924-916307985542}" srcOrd="9" destOrd="0" presId="urn:microsoft.com/office/officeart/2005/8/layout/vProcess5"/>
    <dgm:cxn modelId="{1747EB0C-DF9A-48B4-9C08-6914A518B108}" type="presParOf" srcId="{5E396A14-97D5-4C45-90C1-712C31B8D036}" destId="{CB083E65-F066-4075-A357-4B84089A623D}" srcOrd="10" destOrd="0" presId="urn:microsoft.com/office/officeart/2005/8/layout/vProcess5"/>
    <dgm:cxn modelId="{9D46475D-1DE4-4ED9-8D8E-E247F9CFF024}" type="presParOf" srcId="{5E396A14-97D5-4C45-90C1-712C31B8D036}" destId="{F0C194E5-5458-4D41-A7DA-9B003D7A120E}" srcOrd="11" destOrd="0" presId="urn:microsoft.com/office/officeart/2005/8/layout/vProcess5"/>
  </dgm:cxnLst>
  <dgm:bg>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D4F0DF-1D0D-4D6F-A470-9815865499D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2CE2999-F87B-4C3E-8858-E0E09121C93F}">
      <dgm:prSet phldrT="[Text]" custT="1"/>
      <dgm:spPr/>
      <dgm:t>
        <a:bodyPr/>
        <a:lstStyle/>
        <a:p>
          <a:r>
            <a:rPr lang="en-IN" sz="1100" b="1" dirty="0"/>
            <a:t>ABDM Compliant </a:t>
          </a:r>
          <a:endParaRPr lang="en-US" sz="1100" dirty="0"/>
        </a:p>
      </dgm:t>
    </dgm:pt>
    <dgm:pt modelId="{256ED29B-61FA-4D4B-B8F1-722C5BE37E89}" type="parTrans" cxnId="{665BDC36-000B-48CD-BDEC-DE25862DEB2E}">
      <dgm:prSet/>
      <dgm:spPr/>
      <dgm:t>
        <a:bodyPr/>
        <a:lstStyle/>
        <a:p>
          <a:endParaRPr lang="en-US" sz="1100"/>
        </a:p>
      </dgm:t>
    </dgm:pt>
    <dgm:pt modelId="{4B6F48C0-D45C-4E85-A1F7-0D9A8DBC2456}" type="sibTrans" cxnId="{665BDC36-000B-48CD-BDEC-DE25862DEB2E}">
      <dgm:prSet/>
      <dgm:spPr/>
      <dgm:t>
        <a:bodyPr/>
        <a:lstStyle/>
        <a:p>
          <a:endParaRPr lang="en-US" sz="1100"/>
        </a:p>
      </dgm:t>
    </dgm:pt>
    <dgm:pt modelId="{33151591-A6CC-48E5-A8E4-C185F3507E9A}">
      <dgm:prSet phldrT="[Text]" custT="1"/>
      <dgm:spPr/>
      <dgm:t>
        <a:bodyPr/>
        <a:lstStyle/>
        <a:p>
          <a:r>
            <a:rPr lang="en-IN" sz="1100" b="1" dirty="0"/>
            <a:t>HWC Application</a:t>
          </a:r>
          <a:endParaRPr lang="en-US" sz="1100" dirty="0"/>
        </a:p>
      </dgm:t>
    </dgm:pt>
    <dgm:pt modelId="{160AFD28-BB5C-4AD9-9638-D35D028B7930}" type="parTrans" cxnId="{703E074A-87EF-479C-8988-BD0899971E5E}">
      <dgm:prSet/>
      <dgm:spPr/>
      <dgm:t>
        <a:bodyPr/>
        <a:lstStyle/>
        <a:p>
          <a:endParaRPr lang="en-US" sz="1100"/>
        </a:p>
      </dgm:t>
    </dgm:pt>
    <dgm:pt modelId="{79A12E37-6869-4390-B1DA-ABA39159EDE4}" type="sibTrans" cxnId="{703E074A-87EF-479C-8988-BD0899971E5E}">
      <dgm:prSet/>
      <dgm:spPr/>
      <dgm:t>
        <a:bodyPr/>
        <a:lstStyle/>
        <a:p>
          <a:endParaRPr lang="en-US" sz="1100"/>
        </a:p>
      </dgm:t>
    </dgm:pt>
    <dgm:pt modelId="{9299851F-1AC8-4444-B65F-DE623C258692}">
      <dgm:prSet phldrT="[Text]" custT="1"/>
      <dgm:spPr/>
      <dgm:t>
        <a:bodyPr/>
        <a:lstStyle/>
        <a:p>
          <a:pPr>
            <a:buClrTx/>
            <a:buSzTx/>
            <a:buFont typeface="Arial" panose="020B0604020202020204" pitchFamily="34" charset="0"/>
            <a:buChar char="•"/>
          </a:pPr>
          <a:r>
            <a:rPr kumimoji="0" lang="en-US" sz="1100" i="0" u="none" strike="noStrike" cap="none" spc="0" normalizeH="0" baseline="0" noProof="0" dirty="0">
              <a:ln/>
              <a:effectLst/>
              <a:uLnTx/>
              <a:uFillTx/>
              <a:ea typeface="+mn-ea"/>
              <a:cs typeface="+mn-cs"/>
            </a:rPr>
            <a:t>ABHA </a:t>
          </a:r>
          <a:r>
            <a:rPr kumimoji="0" lang="en-US" sz="1100" i="0" u="none" strike="noStrike" cap="none" spc="0" normalizeH="0" baseline="0" noProof="0" dirty="0">
              <a:ln/>
              <a:effectLst/>
              <a:uLnTx/>
              <a:uFillTx/>
            </a:rPr>
            <a:t>creation</a:t>
          </a:r>
          <a:r>
            <a:rPr kumimoji="0" lang="en-US" sz="1100" i="0" u="none" strike="noStrike" cap="none" spc="0" normalizeH="0" baseline="0" noProof="0" dirty="0">
              <a:ln/>
              <a:effectLst/>
              <a:uLnTx/>
              <a:uFillTx/>
              <a:ea typeface="+mn-ea"/>
              <a:cs typeface="+mn-cs"/>
            </a:rPr>
            <a:t>, capture and verification for seamless patient registration</a:t>
          </a:r>
          <a:endParaRPr lang="en-US" sz="1100" dirty="0"/>
        </a:p>
      </dgm:t>
    </dgm:pt>
    <dgm:pt modelId="{DEF58C83-A229-4123-811A-6820B1BEC50C}" type="parTrans" cxnId="{D5469718-A75E-471E-8169-E0C31F1EF5AC}">
      <dgm:prSet/>
      <dgm:spPr/>
      <dgm:t>
        <a:bodyPr/>
        <a:lstStyle/>
        <a:p>
          <a:endParaRPr lang="en-US" sz="1100"/>
        </a:p>
      </dgm:t>
    </dgm:pt>
    <dgm:pt modelId="{F336EE3F-4EDF-4DCA-B7EA-146C287F0C7A}" type="sibTrans" cxnId="{D5469718-A75E-471E-8169-E0C31F1EF5AC}">
      <dgm:prSet/>
      <dgm:spPr/>
      <dgm:t>
        <a:bodyPr/>
        <a:lstStyle/>
        <a:p>
          <a:endParaRPr lang="en-US" sz="1100"/>
        </a:p>
      </dgm:t>
    </dgm:pt>
    <dgm:pt modelId="{F43A6F03-348A-4CDE-9FA4-3CE39E44B323}">
      <dgm:prSet custT="1"/>
      <dgm:spPr/>
      <dgm:t>
        <a:bodyPr/>
        <a:lstStyle/>
        <a:p>
          <a:r>
            <a:rPr kumimoji="0" lang="en-US" sz="1100" i="0" u="none" strike="noStrike" cap="none" spc="0" normalizeH="0" baseline="0" noProof="0" dirty="0">
              <a:ln/>
              <a:effectLst/>
              <a:uLnTx/>
              <a:uFillTx/>
              <a:ea typeface="+mn-ea"/>
              <a:cs typeface="+mn-cs"/>
            </a:rPr>
            <a:t>Building Health Information Provider (HIP) services to share digital records vis Personal Health Records (PHR) app</a:t>
          </a:r>
        </a:p>
      </dgm:t>
    </dgm:pt>
    <dgm:pt modelId="{11F53DFC-B93A-4B83-B4BC-259058AC50BE}" type="parTrans" cxnId="{F98658E1-EB45-4038-BC5F-1E317F80A466}">
      <dgm:prSet/>
      <dgm:spPr/>
      <dgm:t>
        <a:bodyPr/>
        <a:lstStyle/>
        <a:p>
          <a:endParaRPr lang="en-US" sz="1100"/>
        </a:p>
      </dgm:t>
    </dgm:pt>
    <dgm:pt modelId="{DD4855D3-0E9A-42FB-BA5E-F5C6CA5E4054}" type="sibTrans" cxnId="{F98658E1-EB45-4038-BC5F-1E317F80A466}">
      <dgm:prSet/>
      <dgm:spPr/>
      <dgm:t>
        <a:bodyPr/>
        <a:lstStyle/>
        <a:p>
          <a:endParaRPr lang="en-US" sz="1100"/>
        </a:p>
      </dgm:t>
    </dgm:pt>
    <dgm:pt modelId="{10DC5E1A-11D4-465D-B9E8-4EC00B050077}">
      <dgm:prSet custT="1"/>
      <dgm:spPr/>
      <dgm:t>
        <a:bodyPr/>
        <a:lstStyle/>
        <a:p>
          <a:r>
            <a:rPr kumimoji="0" lang="en-US" sz="1100" i="0" u="none" strike="noStrike" cap="none" spc="0" normalizeH="0" baseline="0" noProof="0" dirty="0">
              <a:ln/>
              <a:effectLst/>
              <a:uLnTx/>
              <a:uFillTx/>
              <a:ea typeface="+mn-ea"/>
              <a:cs typeface="+mn-cs"/>
            </a:rPr>
            <a:t>Developing Health Information User(HIU) Services to provide view of Patients</a:t>
          </a:r>
          <a:r>
            <a:rPr kumimoji="0" lang="en-US" sz="1100" i="0" u="none" strike="noStrike" cap="none" spc="0" normalizeH="0" noProof="0" dirty="0">
              <a:ln/>
              <a:effectLst/>
              <a:uLnTx/>
              <a:uFillTx/>
              <a:ea typeface="+mn-ea"/>
              <a:cs typeface="+mn-cs"/>
            </a:rPr>
            <a:t> Medical History to authorized healthcare workers with complete consent</a:t>
          </a:r>
          <a:endParaRPr kumimoji="0" lang="en-US" sz="1100" i="0" u="none" strike="noStrike" cap="none" spc="0" normalizeH="0" baseline="0" noProof="0" dirty="0">
            <a:ln/>
            <a:effectLst/>
            <a:uLnTx/>
            <a:uFillTx/>
            <a:ea typeface="+mn-ea"/>
            <a:cs typeface="+mn-cs"/>
          </a:endParaRPr>
        </a:p>
      </dgm:t>
    </dgm:pt>
    <dgm:pt modelId="{DAF0A645-A8D4-459E-84BF-DF5E8DE2FD7C}" type="parTrans" cxnId="{7BBF1384-9286-4896-9B67-9F2426953C9C}">
      <dgm:prSet/>
      <dgm:spPr/>
      <dgm:t>
        <a:bodyPr/>
        <a:lstStyle/>
        <a:p>
          <a:endParaRPr lang="en-US" sz="1100"/>
        </a:p>
      </dgm:t>
    </dgm:pt>
    <dgm:pt modelId="{2A6851A9-3B83-4097-B487-7FE96DF19069}" type="sibTrans" cxnId="{7BBF1384-9286-4896-9B67-9F2426953C9C}">
      <dgm:prSet/>
      <dgm:spPr/>
      <dgm:t>
        <a:bodyPr/>
        <a:lstStyle/>
        <a:p>
          <a:endParaRPr lang="en-US" sz="1100"/>
        </a:p>
      </dgm:t>
    </dgm:pt>
    <dgm:pt modelId="{8AADF021-320E-46B6-AE60-ED4FB441ACBA}">
      <dgm:prSet phldrT="[Text]" custT="1"/>
      <dgm:spPr/>
      <dgm:t>
        <a:bodyPr/>
        <a:lstStyle/>
        <a:p>
          <a:pPr>
            <a:buClrTx/>
            <a:buSzTx/>
            <a:buFont typeface="Arial" panose="020B0604020202020204" pitchFamily="34" charset="0"/>
            <a:buChar char="•"/>
          </a:pPr>
          <a:r>
            <a:rPr lang="en-US" sz="1100" dirty="0">
              <a:cs typeface="Calibri"/>
            </a:rPr>
            <a:t>Care in pregnancy &amp; Child-Birth</a:t>
          </a:r>
          <a:endParaRPr lang="en-US" sz="1100" dirty="0"/>
        </a:p>
      </dgm:t>
    </dgm:pt>
    <dgm:pt modelId="{DAA7F09D-7868-44B0-A14F-B425E57F7C04}" type="parTrans" cxnId="{709FA1C1-58CC-4AB7-922F-C8ED5ABC39E7}">
      <dgm:prSet/>
      <dgm:spPr/>
      <dgm:t>
        <a:bodyPr/>
        <a:lstStyle/>
        <a:p>
          <a:endParaRPr lang="en-US" sz="1100"/>
        </a:p>
      </dgm:t>
    </dgm:pt>
    <dgm:pt modelId="{BB201BF5-B8C0-47B6-8839-EC8BFF081586}" type="sibTrans" cxnId="{709FA1C1-58CC-4AB7-922F-C8ED5ABC39E7}">
      <dgm:prSet/>
      <dgm:spPr/>
      <dgm:t>
        <a:bodyPr/>
        <a:lstStyle/>
        <a:p>
          <a:endParaRPr lang="en-US" sz="1100"/>
        </a:p>
      </dgm:t>
    </dgm:pt>
    <dgm:pt modelId="{6168BE43-547F-4E50-8589-607D55E3F010}">
      <dgm:prSet custT="1"/>
      <dgm:spPr/>
      <dgm:t>
        <a:bodyPr/>
        <a:lstStyle/>
        <a:p>
          <a:r>
            <a:rPr lang="en-IN" sz="1100" b="1" dirty="0"/>
            <a:t>ECD</a:t>
          </a:r>
          <a:endParaRPr lang="en-US" sz="1100" dirty="0"/>
        </a:p>
      </dgm:t>
    </dgm:pt>
    <dgm:pt modelId="{DFF17532-62B2-447D-903C-EE8161487A58}" type="parTrans" cxnId="{B4B6E20A-351D-4803-A526-CCE8C8632757}">
      <dgm:prSet/>
      <dgm:spPr/>
      <dgm:t>
        <a:bodyPr/>
        <a:lstStyle/>
        <a:p>
          <a:endParaRPr lang="en-US" sz="1100"/>
        </a:p>
      </dgm:t>
    </dgm:pt>
    <dgm:pt modelId="{27B48C95-DE42-40BA-89EB-A08A6DCCE605}" type="sibTrans" cxnId="{B4B6E20A-351D-4803-A526-CCE8C8632757}">
      <dgm:prSet/>
      <dgm:spPr/>
      <dgm:t>
        <a:bodyPr/>
        <a:lstStyle/>
        <a:p>
          <a:endParaRPr lang="en-US" sz="1100"/>
        </a:p>
      </dgm:t>
    </dgm:pt>
    <dgm:pt modelId="{56C344E8-7BF7-40C7-AFF0-B7716F2CA014}">
      <dgm:prSet phldrT="[Text]" custT="1"/>
      <dgm:spPr/>
      <dgm:t>
        <a:bodyPr/>
        <a:lstStyle/>
        <a:p>
          <a:pPr>
            <a:buClrTx/>
            <a:buSzTx/>
            <a:buFont typeface="Arial" panose="020B0604020202020204" pitchFamily="34" charset="0"/>
            <a:buChar char="•"/>
          </a:pPr>
          <a:r>
            <a:rPr lang="en-US" sz="1100">
              <a:cs typeface="Calibri"/>
            </a:rPr>
            <a:t>Neonatal and Infant care</a:t>
          </a:r>
          <a:endParaRPr lang="en-US" sz="1100" dirty="0">
            <a:cs typeface="Calibri"/>
          </a:endParaRPr>
        </a:p>
      </dgm:t>
    </dgm:pt>
    <dgm:pt modelId="{5DD6BB9E-1711-4C33-BB36-6B0D24E1B353}" type="parTrans" cxnId="{171D6667-5BD4-4638-834E-0ACA73BCF5C3}">
      <dgm:prSet/>
      <dgm:spPr/>
      <dgm:t>
        <a:bodyPr/>
        <a:lstStyle/>
        <a:p>
          <a:endParaRPr lang="en-US" sz="1100"/>
        </a:p>
      </dgm:t>
    </dgm:pt>
    <dgm:pt modelId="{8220C7FD-27EF-4E11-803D-3C135F40AD36}" type="sibTrans" cxnId="{171D6667-5BD4-4638-834E-0ACA73BCF5C3}">
      <dgm:prSet/>
      <dgm:spPr/>
      <dgm:t>
        <a:bodyPr/>
        <a:lstStyle/>
        <a:p>
          <a:endParaRPr lang="en-US" sz="1100"/>
        </a:p>
      </dgm:t>
    </dgm:pt>
    <dgm:pt modelId="{E7D84E58-DD5C-4B6D-9FA5-75D66E67F0B4}">
      <dgm:prSet phldrT="[Text]" custT="1"/>
      <dgm:spPr/>
      <dgm:t>
        <a:bodyPr/>
        <a:lstStyle/>
        <a:p>
          <a:pPr>
            <a:buClrTx/>
            <a:buSzTx/>
            <a:buFont typeface="Arial" panose="020B0604020202020204" pitchFamily="34" charset="0"/>
            <a:buChar char="•"/>
          </a:pPr>
          <a:r>
            <a:rPr lang="en-US" sz="1100">
              <a:cs typeface="Calibri"/>
            </a:rPr>
            <a:t>Childhood and adolescent healthcare</a:t>
          </a:r>
          <a:endParaRPr lang="en-US" sz="1100" dirty="0">
            <a:cs typeface="Calibri"/>
          </a:endParaRPr>
        </a:p>
      </dgm:t>
    </dgm:pt>
    <dgm:pt modelId="{8CDC4937-B6D8-4874-8942-F9287C091E10}" type="parTrans" cxnId="{0B397097-BA55-42EE-B640-4176DDDDCE1E}">
      <dgm:prSet/>
      <dgm:spPr/>
      <dgm:t>
        <a:bodyPr/>
        <a:lstStyle/>
        <a:p>
          <a:endParaRPr lang="en-US" sz="1100"/>
        </a:p>
      </dgm:t>
    </dgm:pt>
    <dgm:pt modelId="{AA4D21BF-1CD2-48FF-B84E-17CD50332573}" type="sibTrans" cxnId="{0B397097-BA55-42EE-B640-4176DDDDCE1E}">
      <dgm:prSet/>
      <dgm:spPr/>
      <dgm:t>
        <a:bodyPr/>
        <a:lstStyle/>
        <a:p>
          <a:endParaRPr lang="en-US" sz="1100"/>
        </a:p>
      </dgm:t>
    </dgm:pt>
    <dgm:pt modelId="{4858C193-AC73-436E-ABC3-02A44F7F1735}">
      <dgm:prSet phldrT="[Text]" custT="1"/>
      <dgm:spPr/>
      <dgm:t>
        <a:bodyPr/>
        <a:lstStyle/>
        <a:p>
          <a:pPr>
            <a:buClrTx/>
            <a:buSzTx/>
            <a:buFont typeface="Arial" panose="020B0604020202020204" pitchFamily="34" charset="0"/>
            <a:buChar char="•"/>
          </a:pPr>
          <a:r>
            <a:rPr lang="en-US" sz="1100">
              <a:ea typeface="+mn-lt"/>
              <a:cs typeface="+mn-lt"/>
            </a:rPr>
            <a:t>Family planning, contraceptive services and other reproductive care services</a:t>
          </a:r>
          <a:endParaRPr lang="en-US" sz="1100" dirty="0">
            <a:cs typeface="Calibri"/>
          </a:endParaRPr>
        </a:p>
      </dgm:t>
    </dgm:pt>
    <dgm:pt modelId="{A37FB4CE-9130-4638-B771-CBCFD4264BDB}" type="parTrans" cxnId="{93A1B1CF-3E82-41E3-817A-3BC51EB09345}">
      <dgm:prSet/>
      <dgm:spPr/>
      <dgm:t>
        <a:bodyPr/>
        <a:lstStyle/>
        <a:p>
          <a:endParaRPr lang="en-US" sz="1100"/>
        </a:p>
      </dgm:t>
    </dgm:pt>
    <dgm:pt modelId="{C1A8D190-D4D8-4E8D-B7BD-FB5B9EE4AF58}" type="sibTrans" cxnId="{93A1B1CF-3E82-41E3-817A-3BC51EB09345}">
      <dgm:prSet/>
      <dgm:spPr/>
      <dgm:t>
        <a:bodyPr/>
        <a:lstStyle/>
        <a:p>
          <a:endParaRPr lang="en-US" sz="1100"/>
        </a:p>
      </dgm:t>
    </dgm:pt>
    <dgm:pt modelId="{82346C08-3E17-4ECC-B01E-EF3E72B169A6}">
      <dgm:prSet phldrT="[Text]" custT="1"/>
      <dgm:spPr/>
      <dgm:t>
        <a:bodyPr/>
        <a:lstStyle/>
        <a:p>
          <a:pPr>
            <a:buClrTx/>
            <a:buSzTx/>
            <a:buFont typeface="Arial" panose="020B0604020202020204" pitchFamily="34" charset="0"/>
            <a:buChar char="•"/>
          </a:pPr>
          <a:r>
            <a:rPr lang="en-US" sz="1100">
              <a:ea typeface="+mn-lt"/>
              <a:cs typeface="+mn-lt"/>
            </a:rPr>
            <a:t>Management of Communicable diseases and General Outpatient care for acute simple illness and minor ailments</a:t>
          </a:r>
          <a:endParaRPr lang="en-US" sz="1100" dirty="0">
            <a:cs typeface="Calibri"/>
          </a:endParaRPr>
        </a:p>
      </dgm:t>
    </dgm:pt>
    <dgm:pt modelId="{8D41D801-5392-4096-8ECA-F317A0B3918A}" type="parTrans" cxnId="{A70C0CD4-51E0-4933-94E5-8A2975B3568A}">
      <dgm:prSet/>
      <dgm:spPr/>
      <dgm:t>
        <a:bodyPr/>
        <a:lstStyle/>
        <a:p>
          <a:endParaRPr lang="en-US" sz="1100"/>
        </a:p>
      </dgm:t>
    </dgm:pt>
    <dgm:pt modelId="{D233DA8E-4E8B-4F55-AD4A-CCC274D67CBA}" type="sibTrans" cxnId="{A70C0CD4-51E0-4933-94E5-8A2975B3568A}">
      <dgm:prSet/>
      <dgm:spPr/>
      <dgm:t>
        <a:bodyPr/>
        <a:lstStyle/>
        <a:p>
          <a:endParaRPr lang="en-US" sz="1100"/>
        </a:p>
      </dgm:t>
    </dgm:pt>
    <dgm:pt modelId="{12A10EC2-BCC7-44FD-9EC1-69C495E9D3CB}">
      <dgm:prSet phldrT="[Text]" custT="1"/>
      <dgm:spPr/>
      <dgm:t>
        <a:bodyPr/>
        <a:lstStyle/>
        <a:p>
          <a:pPr>
            <a:buClrTx/>
            <a:buSzTx/>
            <a:buFont typeface="Arial" panose="020B0604020202020204" pitchFamily="34" charset="0"/>
            <a:buChar char="•"/>
          </a:pPr>
          <a:r>
            <a:rPr lang="en-US" sz="1100">
              <a:ea typeface="+mn-lt"/>
              <a:cs typeface="+mn-lt"/>
            </a:rPr>
            <a:t>Screening, Prevention, Control and Management of Non-Communicable diseases</a:t>
          </a:r>
          <a:endParaRPr lang="en-US" sz="1100" dirty="0">
            <a:cs typeface="Calibri"/>
          </a:endParaRPr>
        </a:p>
      </dgm:t>
    </dgm:pt>
    <dgm:pt modelId="{0E98C4FB-EAF9-417F-950E-85A275BF47B8}" type="parTrans" cxnId="{4438034C-1F92-45DC-AF2D-5DF1DB9C0E9C}">
      <dgm:prSet/>
      <dgm:spPr/>
      <dgm:t>
        <a:bodyPr/>
        <a:lstStyle/>
        <a:p>
          <a:endParaRPr lang="en-US" sz="1100"/>
        </a:p>
      </dgm:t>
    </dgm:pt>
    <dgm:pt modelId="{9BA003EA-0677-421E-91CE-D94EAF0394EA}" type="sibTrans" cxnId="{4438034C-1F92-45DC-AF2D-5DF1DB9C0E9C}">
      <dgm:prSet/>
      <dgm:spPr/>
      <dgm:t>
        <a:bodyPr/>
        <a:lstStyle/>
        <a:p>
          <a:endParaRPr lang="en-US" sz="1100"/>
        </a:p>
      </dgm:t>
    </dgm:pt>
    <dgm:pt modelId="{956E697D-45B4-4564-A794-6801B675F990}">
      <dgm:prSet custT="1"/>
      <dgm:spPr/>
      <dgm:t>
        <a:bodyPr/>
        <a:lstStyle/>
        <a:p>
          <a:r>
            <a:rPr lang="en-US" sz="1100" dirty="0"/>
            <a:t> Implemented in Assam.</a:t>
          </a:r>
        </a:p>
      </dgm:t>
    </dgm:pt>
    <dgm:pt modelId="{5834E94F-149B-4275-9D7D-AACAE3015BDF}" type="parTrans" cxnId="{A670BED9-9D33-4C3F-8222-D92B0EDEB656}">
      <dgm:prSet/>
      <dgm:spPr/>
      <dgm:t>
        <a:bodyPr/>
        <a:lstStyle/>
        <a:p>
          <a:endParaRPr lang="en-US" sz="1100"/>
        </a:p>
      </dgm:t>
    </dgm:pt>
    <dgm:pt modelId="{0AD9E33B-AD71-49C8-A8E8-5F7C2D13C0C1}" type="sibTrans" cxnId="{A670BED9-9D33-4C3F-8222-D92B0EDEB656}">
      <dgm:prSet/>
      <dgm:spPr/>
      <dgm:t>
        <a:bodyPr/>
        <a:lstStyle/>
        <a:p>
          <a:endParaRPr lang="en-US" sz="1100"/>
        </a:p>
      </dgm:t>
    </dgm:pt>
    <dgm:pt modelId="{A5808C9B-529F-4FE5-858D-FC9CABCB5736}">
      <dgm:prSet custT="1"/>
      <dgm:spPr/>
      <dgm:t>
        <a:bodyPr/>
        <a:lstStyle/>
        <a:p>
          <a:r>
            <a:rPr lang="en-US" sz="1100" dirty="0"/>
            <a:t>AMRIT Deployments in Pan India</a:t>
          </a:r>
        </a:p>
      </dgm:t>
    </dgm:pt>
    <dgm:pt modelId="{6DE04B7B-D934-47FF-9A28-4F571E3BFCA8}" type="parTrans" cxnId="{361146B7-DC82-440E-BCEC-CAAC0A719B21}">
      <dgm:prSet/>
      <dgm:spPr/>
      <dgm:t>
        <a:bodyPr/>
        <a:lstStyle/>
        <a:p>
          <a:endParaRPr lang="en-US" sz="1100"/>
        </a:p>
      </dgm:t>
    </dgm:pt>
    <dgm:pt modelId="{2727FF8D-E1C7-4D6E-8CD1-198E3FA54152}" type="sibTrans" cxnId="{361146B7-DC82-440E-BCEC-CAAC0A719B21}">
      <dgm:prSet/>
      <dgm:spPr/>
      <dgm:t>
        <a:bodyPr/>
        <a:lstStyle/>
        <a:p>
          <a:endParaRPr lang="en-US" sz="1100"/>
        </a:p>
      </dgm:t>
    </dgm:pt>
    <dgm:pt modelId="{3F292231-B2B4-4245-B554-41813741E4E4}">
      <dgm:prSet custT="1"/>
      <dgm:spPr/>
      <dgm:t>
        <a:bodyPr/>
        <a:lstStyle/>
        <a:p>
          <a:r>
            <a:rPr lang="en-US" sz="1100" dirty="0"/>
            <a:t>104 HIHL in ASSAM and Bihar</a:t>
          </a:r>
        </a:p>
      </dgm:t>
    </dgm:pt>
    <dgm:pt modelId="{940F0F94-A547-49FE-BED6-5FA63C09E136}" type="parTrans" cxnId="{F9FAB0B2-1515-45C1-965B-5BED989645F6}">
      <dgm:prSet/>
      <dgm:spPr/>
      <dgm:t>
        <a:bodyPr/>
        <a:lstStyle/>
        <a:p>
          <a:endParaRPr lang="en-US" sz="1100"/>
        </a:p>
      </dgm:t>
    </dgm:pt>
    <dgm:pt modelId="{30DC0CA4-6DF5-4294-9C41-A942E60D4F9C}" type="sibTrans" cxnId="{F9FAB0B2-1515-45C1-965B-5BED989645F6}">
      <dgm:prSet/>
      <dgm:spPr/>
      <dgm:t>
        <a:bodyPr/>
        <a:lstStyle/>
        <a:p>
          <a:endParaRPr lang="en-US" sz="1100"/>
        </a:p>
      </dgm:t>
    </dgm:pt>
    <dgm:pt modelId="{721CD43D-EBCA-4867-9C13-C0B567A58FAE}">
      <dgm:prSet custT="1"/>
      <dgm:spPr/>
      <dgm:t>
        <a:bodyPr/>
        <a:lstStyle/>
        <a:p>
          <a:r>
            <a:rPr lang="en-US" sz="1100" dirty="0"/>
            <a:t>TM in Maharashtra, UP, Chhattisgarh, Telangana, Assam, Jharkhand. </a:t>
          </a:r>
        </a:p>
      </dgm:t>
    </dgm:pt>
    <dgm:pt modelId="{9E9E5C74-B318-4A60-98AB-B611274F2B2F}" type="parTrans" cxnId="{82236A5B-3E75-48FE-A2ED-C9B6F6037440}">
      <dgm:prSet/>
      <dgm:spPr/>
      <dgm:t>
        <a:bodyPr/>
        <a:lstStyle/>
        <a:p>
          <a:endParaRPr lang="en-US" sz="1100"/>
        </a:p>
      </dgm:t>
    </dgm:pt>
    <dgm:pt modelId="{8788A88E-3C49-4F4A-BE71-0F55F24C23C3}" type="sibTrans" cxnId="{82236A5B-3E75-48FE-A2ED-C9B6F6037440}">
      <dgm:prSet/>
      <dgm:spPr/>
      <dgm:t>
        <a:bodyPr/>
        <a:lstStyle/>
        <a:p>
          <a:endParaRPr lang="en-US" sz="1100"/>
        </a:p>
      </dgm:t>
    </dgm:pt>
    <dgm:pt modelId="{B3058153-2AB2-420D-B5FC-EF363BFE20EE}">
      <dgm:prSet custT="1"/>
      <dgm:spPr/>
      <dgm:t>
        <a:bodyPr/>
        <a:lstStyle/>
        <a:p>
          <a:r>
            <a:rPr lang="en-US" sz="1100" dirty="0"/>
            <a:t> 1097 NACO in Telangana, Assam, Jaipur, Solan and Gujarat.</a:t>
          </a:r>
        </a:p>
      </dgm:t>
    </dgm:pt>
    <dgm:pt modelId="{006B1FC2-2328-40B7-BF1F-05996C068C2B}" type="parTrans" cxnId="{CA784010-8672-44EE-B2A3-6017B3E679EB}">
      <dgm:prSet/>
      <dgm:spPr/>
      <dgm:t>
        <a:bodyPr/>
        <a:lstStyle/>
        <a:p>
          <a:endParaRPr lang="en-US" sz="1100"/>
        </a:p>
      </dgm:t>
    </dgm:pt>
    <dgm:pt modelId="{0CE54859-BE65-456B-BD75-50F9206408FF}" type="sibTrans" cxnId="{CA784010-8672-44EE-B2A3-6017B3E679EB}">
      <dgm:prSet/>
      <dgm:spPr/>
      <dgm:t>
        <a:bodyPr/>
        <a:lstStyle/>
        <a:p>
          <a:endParaRPr lang="en-US" sz="1100"/>
        </a:p>
      </dgm:t>
    </dgm:pt>
    <dgm:pt modelId="{926F1AF2-FD23-40BB-89CC-E2FFBA131AE7}">
      <dgm:prSet custT="1"/>
      <dgm:spPr/>
      <dgm:t>
        <a:bodyPr/>
        <a:lstStyle/>
        <a:p>
          <a:r>
            <a:rPr lang="en-US" sz="1100" dirty="0"/>
            <a:t>MMU in Pan India States</a:t>
          </a:r>
        </a:p>
      </dgm:t>
    </dgm:pt>
    <dgm:pt modelId="{75A1A0A6-43CA-4290-8654-8B1683207BCA}" type="parTrans" cxnId="{F6E806DC-E529-4EF9-9CC7-EEB699C3075E}">
      <dgm:prSet/>
      <dgm:spPr/>
      <dgm:t>
        <a:bodyPr/>
        <a:lstStyle/>
        <a:p>
          <a:endParaRPr lang="en-US"/>
        </a:p>
      </dgm:t>
    </dgm:pt>
    <dgm:pt modelId="{3FCB056E-0529-44E4-ACAD-802AC406D388}" type="sibTrans" cxnId="{F6E806DC-E529-4EF9-9CC7-EEB699C3075E}">
      <dgm:prSet/>
      <dgm:spPr/>
      <dgm:t>
        <a:bodyPr/>
        <a:lstStyle/>
        <a:p>
          <a:endParaRPr lang="en-US"/>
        </a:p>
      </dgm:t>
    </dgm:pt>
    <dgm:pt modelId="{3F484500-C3DA-4BE9-8653-F17723AEBC05}">
      <dgm:prSet custT="1"/>
      <dgm:spPr/>
      <dgm:t>
        <a:bodyPr/>
        <a:lstStyle/>
        <a:p>
          <a:r>
            <a:rPr lang="en-US" sz="1100" dirty="0"/>
            <a:t>ASHA APP and </a:t>
          </a:r>
          <a:r>
            <a:rPr lang="en-US" sz="1100" dirty="0" err="1"/>
            <a:t>Fetosense</a:t>
          </a:r>
          <a:r>
            <a:rPr lang="en-US" sz="1100" dirty="0"/>
            <a:t> &amp; health cube: in Assam and Bihar.</a:t>
          </a:r>
        </a:p>
      </dgm:t>
    </dgm:pt>
    <dgm:pt modelId="{69B9B847-6DEC-4877-A09E-C1F2FCA6A2F4}" type="parTrans" cxnId="{76E15AD8-3153-4BDD-A5CA-E25F03C455E0}">
      <dgm:prSet/>
      <dgm:spPr/>
      <dgm:t>
        <a:bodyPr/>
        <a:lstStyle/>
        <a:p>
          <a:endParaRPr lang="en-US"/>
        </a:p>
      </dgm:t>
    </dgm:pt>
    <dgm:pt modelId="{F9ED22AF-EE7F-4713-825D-7093405CD397}" type="sibTrans" cxnId="{76E15AD8-3153-4BDD-A5CA-E25F03C455E0}">
      <dgm:prSet/>
      <dgm:spPr/>
      <dgm:t>
        <a:bodyPr/>
        <a:lstStyle/>
        <a:p>
          <a:endParaRPr lang="en-US"/>
        </a:p>
      </dgm:t>
    </dgm:pt>
    <dgm:pt modelId="{8725555D-E502-48D9-BDF5-B8D10D60B4FF}" type="pres">
      <dgm:prSet presAssocID="{02D4F0DF-1D0D-4D6F-A470-9815865499D3}" presName="linear" presStyleCnt="0">
        <dgm:presLayoutVars>
          <dgm:animLvl val="lvl"/>
          <dgm:resizeHandles val="exact"/>
        </dgm:presLayoutVars>
      </dgm:prSet>
      <dgm:spPr/>
    </dgm:pt>
    <dgm:pt modelId="{0BB82961-BF55-49A2-9AA0-80A8DF738BA4}" type="pres">
      <dgm:prSet presAssocID="{42CE2999-F87B-4C3E-8858-E0E09121C93F}" presName="parentText" presStyleLbl="node1" presStyleIdx="0" presStyleCnt="4">
        <dgm:presLayoutVars>
          <dgm:chMax val="0"/>
          <dgm:bulletEnabled val="1"/>
        </dgm:presLayoutVars>
      </dgm:prSet>
      <dgm:spPr/>
    </dgm:pt>
    <dgm:pt modelId="{E8D6D254-16F9-4824-B678-D530A5BA346D}" type="pres">
      <dgm:prSet presAssocID="{42CE2999-F87B-4C3E-8858-E0E09121C93F}" presName="childText" presStyleLbl="revTx" presStyleIdx="0" presStyleCnt="4">
        <dgm:presLayoutVars>
          <dgm:bulletEnabled val="1"/>
        </dgm:presLayoutVars>
      </dgm:prSet>
      <dgm:spPr/>
    </dgm:pt>
    <dgm:pt modelId="{DC3CD0A9-0094-47DF-9FD2-FCD76DDCDB7B}" type="pres">
      <dgm:prSet presAssocID="{33151591-A6CC-48E5-A8E4-C185F3507E9A}" presName="parentText" presStyleLbl="node1" presStyleIdx="1" presStyleCnt="4">
        <dgm:presLayoutVars>
          <dgm:chMax val="0"/>
          <dgm:bulletEnabled val="1"/>
        </dgm:presLayoutVars>
      </dgm:prSet>
      <dgm:spPr/>
    </dgm:pt>
    <dgm:pt modelId="{FFD1C417-3FD7-4850-998A-AEAE53813B04}" type="pres">
      <dgm:prSet presAssocID="{33151591-A6CC-48E5-A8E4-C185F3507E9A}" presName="childText" presStyleLbl="revTx" presStyleIdx="1" presStyleCnt="4">
        <dgm:presLayoutVars>
          <dgm:bulletEnabled val="1"/>
        </dgm:presLayoutVars>
      </dgm:prSet>
      <dgm:spPr/>
    </dgm:pt>
    <dgm:pt modelId="{D99231FA-DF78-49AC-85DA-AA7341347E13}" type="pres">
      <dgm:prSet presAssocID="{6168BE43-547F-4E50-8589-607D55E3F010}" presName="parentText" presStyleLbl="node1" presStyleIdx="2" presStyleCnt="4">
        <dgm:presLayoutVars>
          <dgm:chMax val="0"/>
          <dgm:bulletEnabled val="1"/>
        </dgm:presLayoutVars>
      </dgm:prSet>
      <dgm:spPr/>
    </dgm:pt>
    <dgm:pt modelId="{BC125245-8226-4E59-8096-54D158232A08}" type="pres">
      <dgm:prSet presAssocID="{6168BE43-547F-4E50-8589-607D55E3F010}" presName="childText" presStyleLbl="revTx" presStyleIdx="2" presStyleCnt="4">
        <dgm:presLayoutVars>
          <dgm:bulletEnabled val="1"/>
        </dgm:presLayoutVars>
      </dgm:prSet>
      <dgm:spPr/>
    </dgm:pt>
    <dgm:pt modelId="{05A66863-BBC1-445E-833D-583A94BCACD8}" type="pres">
      <dgm:prSet presAssocID="{A5808C9B-529F-4FE5-858D-FC9CABCB5736}" presName="parentText" presStyleLbl="node1" presStyleIdx="3" presStyleCnt="4">
        <dgm:presLayoutVars>
          <dgm:chMax val="0"/>
          <dgm:bulletEnabled val="1"/>
        </dgm:presLayoutVars>
      </dgm:prSet>
      <dgm:spPr/>
    </dgm:pt>
    <dgm:pt modelId="{7F6F9B02-130C-49C2-9D59-4872E3FA0E80}" type="pres">
      <dgm:prSet presAssocID="{A5808C9B-529F-4FE5-858D-FC9CABCB5736}" presName="childText" presStyleLbl="revTx" presStyleIdx="3" presStyleCnt="4">
        <dgm:presLayoutVars>
          <dgm:bulletEnabled val="1"/>
        </dgm:presLayoutVars>
      </dgm:prSet>
      <dgm:spPr/>
    </dgm:pt>
  </dgm:ptLst>
  <dgm:cxnLst>
    <dgm:cxn modelId="{401DA500-5B35-4ED2-9708-0C99E068C124}" type="presOf" srcId="{E7D84E58-DD5C-4B6D-9FA5-75D66E67F0B4}" destId="{FFD1C417-3FD7-4850-998A-AEAE53813B04}" srcOrd="0" destOrd="2" presId="urn:microsoft.com/office/officeart/2005/8/layout/vList2"/>
    <dgm:cxn modelId="{69074509-D0C6-46B1-BAB5-FA775478654D}" type="presOf" srcId="{9299851F-1AC8-4444-B65F-DE623C258692}" destId="{E8D6D254-16F9-4824-B678-D530A5BA346D}" srcOrd="0" destOrd="0" presId="urn:microsoft.com/office/officeart/2005/8/layout/vList2"/>
    <dgm:cxn modelId="{B4B6E20A-351D-4803-A526-CCE8C8632757}" srcId="{02D4F0DF-1D0D-4D6F-A470-9815865499D3}" destId="{6168BE43-547F-4E50-8589-607D55E3F010}" srcOrd="2" destOrd="0" parTransId="{DFF17532-62B2-447D-903C-EE8161487A58}" sibTransId="{27B48C95-DE42-40BA-89EB-A08A6DCCE605}"/>
    <dgm:cxn modelId="{2FD81C10-92BC-43CD-B58D-91D638D21628}" type="presOf" srcId="{3F292231-B2B4-4245-B554-41813741E4E4}" destId="{7F6F9B02-130C-49C2-9D59-4872E3FA0E80}" srcOrd="0" destOrd="0" presId="urn:microsoft.com/office/officeart/2005/8/layout/vList2"/>
    <dgm:cxn modelId="{CA784010-8672-44EE-B2A3-6017B3E679EB}" srcId="{926F1AF2-FD23-40BB-89CC-E2FFBA131AE7}" destId="{B3058153-2AB2-420D-B5FC-EF363BFE20EE}" srcOrd="1" destOrd="0" parTransId="{006B1FC2-2328-40B7-BF1F-05996C068C2B}" sibTransId="{0CE54859-BE65-456B-BD75-50F9206408FF}"/>
    <dgm:cxn modelId="{D5469718-A75E-471E-8169-E0C31F1EF5AC}" srcId="{42CE2999-F87B-4C3E-8858-E0E09121C93F}" destId="{9299851F-1AC8-4444-B65F-DE623C258692}" srcOrd="0" destOrd="0" parTransId="{DEF58C83-A229-4123-811A-6820B1BEC50C}" sibTransId="{F336EE3F-4EDF-4DCA-B7EA-146C287F0C7A}"/>
    <dgm:cxn modelId="{1274C920-B662-42FC-89E7-C1D907E75650}" type="presOf" srcId="{A5808C9B-529F-4FE5-858D-FC9CABCB5736}" destId="{05A66863-BBC1-445E-833D-583A94BCACD8}" srcOrd="0" destOrd="0" presId="urn:microsoft.com/office/officeart/2005/8/layout/vList2"/>
    <dgm:cxn modelId="{851E2735-61C2-4A50-9B2F-26B466D326B6}" type="presOf" srcId="{3F484500-C3DA-4BE9-8653-F17723AEBC05}" destId="{7F6F9B02-130C-49C2-9D59-4872E3FA0E80}" srcOrd="0" destOrd="4" presId="urn:microsoft.com/office/officeart/2005/8/layout/vList2"/>
    <dgm:cxn modelId="{665BDC36-000B-48CD-BDEC-DE25862DEB2E}" srcId="{02D4F0DF-1D0D-4D6F-A470-9815865499D3}" destId="{42CE2999-F87B-4C3E-8858-E0E09121C93F}" srcOrd="0" destOrd="0" parTransId="{256ED29B-61FA-4D4B-B8F1-722C5BE37E89}" sibTransId="{4B6F48C0-D45C-4E85-A1F7-0D9A8DBC2456}"/>
    <dgm:cxn modelId="{B187783C-B2EF-4E95-BE06-A40C6E0F31D5}" type="presOf" srcId="{6168BE43-547F-4E50-8589-607D55E3F010}" destId="{D99231FA-DF78-49AC-85DA-AA7341347E13}" srcOrd="0" destOrd="0" presId="urn:microsoft.com/office/officeart/2005/8/layout/vList2"/>
    <dgm:cxn modelId="{82236A5B-3E75-48FE-A2ED-C9B6F6037440}" srcId="{926F1AF2-FD23-40BB-89CC-E2FFBA131AE7}" destId="{721CD43D-EBCA-4867-9C13-C0B567A58FAE}" srcOrd="0" destOrd="0" parTransId="{9E9E5C74-B318-4A60-98AB-B611274F2B2F}" sibTransId="{8788A88E-3C49-4F4A-BE71-0F55F24C23C3}"/>
    <dgm:cxn modelId="{A00DAE44-97F8-4DD0-AF5F-1733DC5E1401}" type="presOf" srcId="{926F1AF2-FD23-40BB-89CC-E2FFBA131AE7}" destId="{7F6F9B02-130C-49C2-9D59-4872E3FA0E80}" srcOrd="0" destOrd="1" presId="urn:microsoft.com/office/officeart/2005/8/layout/vList2"/>
    <dgm:cxn modelId="{171D6667-5BD4-4638-834E-0ACA73BCF5C3}" srcId="{33151591-A6CC-48E5-A8E4-C185F3507E9A}" destId="{56C344E8-7BF7-40C7-AFF0-B7716F2CA014}" srcOrd="1" destOrd="0" parTransId="{5DD6BB9E-1711-4C33-BB36-6B0D24E1B353}" sibTransId="{8220C7FD-27EF-4E11-803D-3C135F40AD36}"/>
    <dgm:cxn modelId="{703E074A-87EF-479C-8988-BD0899971E5E}" srcId="{02D4F0DF-1D0D-4D6F-A470-9815865499D3}" destId="{33151591-A6CC-48E5-A8E4-C185F3507E9A}" srcOrd="1" destOrd="0" parTransId="{160AFD28-BB5C-4AD9-9638-D35D028B7930}" sibTransId="{79A12E37-6869-4390-B1DA-ABA39159EDE4}"/>
    <dgm:cxn modelId="{4438034C-1F92-45DC-AF2D-5DF1DB9C0E9C}" srcId="{33151591-A6CC-48E5-A8E4-C185F3507E9A}" destId="{12A10EC2-BCC7-44FD-9EC1-69C495E9D3CB}" srcOrd="5" destOrd="0" parTransId="{0E98C4FB-EAF9-417F-950E-85A275BF47B8}" sibTransId="{9BA003EA-0677-421E-91CE-D94EAF0394EA}"/>
    <dgm:cxn modelId="{9B39D870-365A-4862-9CCD-F9A3521C986B}" type="presOf" srcId="{10DC5E1A-11D4-465D-B9E8-4EC00B050077}" destId="{E8D6D254-16F9-4824-B678-D530A5BA346D}" srcOrd="0" destOrd="2" presId="urn:microsoft.com/office/officeart/2005/8/layout/vList2"/>
    <dgm:cxn modelId="{69FD0554-7B18-4523-B766-93350741F78A}" type="presOf" srcId="{42CE2999-F87B-4C3E-8858-E0E09121C93F}" destId="{0BB82961-BF55-49A2-9AA0-80A8DF738BA4}" srcOrd="0" destOrd="0" presId="urn:microsoft.com/office/officeart/2005/8/layout/vList2"/>
    <dgm:cxn modelId="{4AFE6674-C355-4B87-A2D9-D7B576F3365D}" type="presOf" srcId="{721CD43D-EBCA-4867-9C13-C0B567A58FAE}" destId="{7F6F9B02-130C-49C2-9D59-4872E3FA0E80}" srcOrd="0" destOrd="2" presId="urn:microsoft.com/office/officeart/2005/8/layout/vList2"/>
    <dgm:cxn modelId="{39905057-4105-40A1-8C83-7E5B1B1E1922}" type="presOf" srcId="{33151591-A6CC-48E5-A8E4-C185F3507E9A}" destId="{DC3CD0A9-0094-47DF-9FD2-FCD76DDCDB7B}" srcOrd="0" destOrd="0" presId="urn:microsoft.com/office/officeart/2005/8/layout/vList2"/>
    <dgm:cxn modelId="{3A6EF35A-4813-4D1D-ACE5-F5FC3963FC4F}" type="presOf" srcId="{F43A6F03-348A-4CDE-9FA4-3CE39E44B323}" destId="{E8D6D254-16F9-4824-B678-D530A5BA346D}" srcOrd="0" destOrd="1" presId="urn:microsoft.com/office/officeart/2005/8/layout/vList2"/>
    <dgm:cxn modelId="{8E8BC77D-1285-47D8-9A94-CF3DE286ADF2}" type="presOf" srcId="{82346C08-3E17-4ECC-B01E-EF3E72B169A6}" destId="{FFD1C417-3FD7-4850-998A-AEAE53813B04}" srcOrd="0" destOrd="4" presId="urn:microsoft.com/office/officeart/2005/8/layout/vList2"/>
    <dgm:cxn modelId="{8D152F83-7AEB-48B2-B465-0CB89A586545}" type="presOf" srcId="{8AADF021-320E-46B6-AE60-ED4FB441ACBA}" destId="{FFD1C417-3FD7-4850-998A-AEAE53813B04}" srcOrd="0" destOrd="0" presId="urn:microsoft.com/office/officeart/2005/8/layout/vList2"/>
    <dgm:cxn modelId="{7BBF1384-9286-4896-9B67-9F2426953C9C}" srcId="{42CE2999-F87B-4C3E-8858-E0E09121C93F}" destId="{10DC5E1A-11D4-465D-B9E8-4EC00B050077}" srcOrd="2" destOrd="0" parTransId="{DAF0A645-A8D4-459E-84BF-DF5E8DE2FD7C}" sibTransId="{2A6851A9-3B83-4097-B487-7FE96DF19069}"/>
    <dgm:cxn modelId="{C6F2BC8F-962F-43BD-9951-D2E02A4373AF}" type="presOf" srcId="{56C344E8-7BF7-40C7-AFF0-B7716F2CA014}" destId="{FFD1C417-3FD7-4850-998A-AEAE53813B04}" srcOrd="0" destOrd="1" presId="urn:microsoft.com/office/officeart/2005/8/layout/vList2"/>
    <dgm:cxn modelId="{0B397097-BA55-42EE-B640-4176DDDDCE1E}" srcId="{33151591-A6CC-48E5-A8E4-C185F3507E9A}" destId="{E7D84E58-DD5C-4B6D-9FA5-75D66E67F0B4}" srcOrd="2" destOrd="0" parTransId="{8CDC4937-B6D8-4874-8942-F9287C091E10}" sibTransId="{AA4D21BF-1CD2-48FF-B84E-17CD50332573}"/>
    <dgm:cxn modelId="{198D7C9E-4E79-42CC-8C6A-49930AFA7D2B}" type="presOf" srcId="{12A10EC2-BCC7-44FD-9EC1-69C495E9D3CB}" destId="{FFD1C417-3FD7-4850-998A-AEAE53813B04}" srcOrd="0" destOrd="5" presId="urn:microsoft.com/office/officeart/2005/8/layout/vList2"/>
    <dgm:cxn modelId="{6813DEA4-A8E2-4680-BF10-3E13DBA8D351}" type="presOf" srcId="{B3058153-2AB2-420D-B5FC-EF363BFE20EE}" destId="{7F6F9B02-130C-49C2-9D59-4872E3FA0E80}" srcOrd="0" destOrd="3" presId="urn:microsoft.com/office/officeart/2005/8/layout/vList2"/>
    <dgm:cxn modelId="{F9FAB0B2-1515-45C1-965B-5BED989645F6}" srcId="{A5808C9B-529F-4FE5-858D-FC9CABCB5736}" destId="{3F292231-B2B4-4245-B554-41813741E4E4}" srcOrd="0" destOrd="0" parTransId="{940F0F94-A547-49FE-BED6-5FA63C09E136}" sibTransId="{30DC0CA4-6DF5-4294-9C41-A942E60D4F9C}"/>
    <dgm:cxn modelId="{361146B7-DC82-440E-BCEC-CAAC0A719B21}" srcId="{02D4F0DF-1D0D-4D6F-A470-9815865499D3}" destId="{A5808C9B-529F-4FE5-858D-FC9CABCB5736}" srcOrd="3" destOrd="0" parTransId="{6DE04B7B-D934-47FF-9A28-4F571E3BFCA8}" sibTransId="{2727FF8D-E1C7-4D6E-8CD1-198E3FA54152}"/>
    <dgm:cxn modelId="{709FA1C1-58CC-4AB7-922F-C8ED5ABC39E7}" srcId="{33151591-A6CC-48E5-A8E4-C185F3507E9A}" destId="{8AADF021-320E-46B6-AE60-ED4FB441ACBA}" srcOrd="0" destOrd="0" parTransId="{DAA7F09D-7868-44B0-A14F-B425E57F7C04}" sibTransId="{BB201BF5-B8C0-47B6-8839-EC8BFF081586}"/>
    <dgm:cxn modelId="{D830F9C3-D432-46AE-BC2C-ED713BA4B126}" type="presOf" srcId="{02D4F0DF-1D0D-4D6F-A470-9815865499D3}" destId="{8725555D-E502-48D9-BDF5-B8D10D60B4FF}" srcOrd="0" destOrd="0" presId="urn:microsoft.com/office/officeart/2005/8/layout/vList2"/>
    <dgm:cxn modelId="{2A3B5CCA-EC61-4BD4-8F88-09ECB0221D81}" type="presOf" srcId="{4858C193-AC73-436E-ABC3-02A44F7F1735}" destId="{FFD1C417-3FD7-4850-998A-AEAE53813B04}" srcOrd="0" destOrd="3" presId="urn:microsoft.com/office/officeart/2005/8/layout/vList2"/>
    <dgm:cxn modelId="{93A1B1CF-3E82-41E3-817A-3BC51EB09345}" srcId="{33151591-A6CC-48E5-A8E4-C185F3507E9A}" destId="{4858C193-AC73-436E-ABC3-02A44F7F1735}" srcOrd="3" destOrd="0" parTransId="{A37FB4CE-9130-4638-B771-CBCFD4264BDB}" sibTransId="{C1A8D190-D4D8-4E8D-B7BD-FB5B9EE4AF58}"/>
    <dgm:cxn modelId="{F260FBD1-7280-4CB9-9160-7EDBE37690F3}" type="presOf" srcId="{956E697D-45B4-4564-A794-6801B675F990}" destId="{BC125245-8226-4E59-8096-54D158232A08}" srcOrd="0" destOrd="0" presId="urn:microsoft.com/office/officeart/2005/8/layout/vList2"/>
    <dgm:cxn modelId="{A70C0CD4-51E0-4933-94E5-8A2975B3568A}" srcId="{33151591-A6CC-48E5-A8E4-C185F3507E9A}" destId="{82346C08-3E17-4ECC-B01E-EF3E72B169A6}" srcOrd="4" destOrd="0" parTransId="{8D41D801-5392-4096-8ECA-F317A0B3918A}" sibTransId="{D233DA8E-4E8B-4F55-AD4A-CCC274D67CBA}"/>
    <dgm:cxn modelId="{76E15AD8-3153-4BDD-A5CA-E25F03C455E0}" srcId="{926F1AF2-FD23-40BB-89CC-E2FFBA131AE7}" destId="{3F484500-C3DA-4BE9-8653-F17723AEBC05}" srcOrd="2" destOrd="0" parTransId="{69B9B847-6DEC-4877-A09E-C1F2FCA6A2F4}" sibTransId="{F9ED22AF-EE7F-4713-825D-7093405CD397}"/>
    <dgm:cxn modelId="{A670BED9-9D33-4C3F-8222-D92B0EDEB656}" srcId="{6168BE43-547F-4E50-8589-607D55E3F010}" destId="{956E697D-45B4-4564-A794-6801B675F990}" srcOrd="0" destOrd="0" parTransId="{5834E94F-149B-4275-9D7D-AACAE3015BDF}" sibTransId="{0AD9E33B-AD71-49C8-A8E8-5F7C2D13C0C1}"/>
    <dgm:cxn modelId="{F6E806DC-E529-4EF9-9CC7-EEB699C3075E}" srcId="{A5808C9B-529F-4FE5-858D-FC9CABCB5736}" destId="{926F1AF2-FD23-40BB-89CC-E2FFBA131AE7}" srcOrd="1" destOrd="0" parTransId="{75A1A0A6-43CA-4290-8654-8B1683207BCA}" sibTransId="{3FCB056E-0529-44E4-ACAD-802AC406D388}"/>
    <dgm:cxn modelId="{F98658E1-EB45-4038-BC5F-1E317F80A466}" srcId="{42CE2999-F87B-4C3E-8858-E0E09121C93F}" destId="{F43A6F03-348A-4CDE-9FA4-3CE39E44B323}" srcOrd="1" destOrd="0" parTransId="{11F53DFC-B93A-4B83-B4BC-259058AC50BE}" sibTransId="{DD4855D3-0E9A-42FB-BA5E-F5C6CA5E4054}"/>
    <dgm:cxn modelId="{6F685AFB-7C35-4E5F-A591-DCC4C4FA4F36}" type="presParOf" srcId="{8725555D-E502-48D9-BDF5-B8D10D60B4FF}" destId="{0BB82961-BF55-49A2-9AA0-80A8DF738BA4}" srcOrd="0" destOrd="0" presId="urn:microsoft.com/office/officeart/2005/8/layout/vList2"/>
    <dgm:cxn modelId="{33694467-1C0E-45B4-92CA-519F5EF4D129}" type="presParOf" srcId="{8725555D-E502-48D9-BDF5-B8D10D60B4FF}" destId="{E8D6D254-16F9-4824-B678-D530A5BA346D}" srcOrd="1" destOrd="0" presId="urn:microsoft.com/office/officeart/2005/8/layout/vList2"/>
    <dgm:cxn modelId="{586CA9B2-683B-4DB2-8A48-06DF0CB39A20}" type="presParOf" srcId="{8725555D-E502-48D9-BDF5-B8D10D60B4FF}" destId="{DC3CD0A9-0094-47DF-9FD2-FCD76DDCDB7B}" srcOrd="2" destOrd="0" presId="urn:microsoft.com/office/officeart/2005/8/layout/vList2"/>
    <dgm:cxn modelId="{FD7F8B9E-9747-49FA-9B3C-7E41409D6DC8}" type="presParOf" srcId="{8725555D-E502-48D9-BDF5-B8D10D60B4FF}" destId="{FFD1C417-3FD7-4850-998A-AEAE53813B04}" srcOrd="3" destOrd="0" presId="urn:microsoft.com/office/officeart/2005/8/layout/vList2"/>
    <dgm:cxn modelId="{07F9B363-7165-48FD-BDCD-39619EAF1A7E}" type="presParOf" srcId="{8725555D-E502-48D9-BDF5-B8D10D60B4FF}" destId="{D99231FA-DF78-49AC-85DA-AA7341347E13}" srcOrd="4" destOrd="0" presId="urn:microsoft.com/office/officeart/2005/8/layout/vList2"/>
    <dgm:cxn modelId="{E03116A2-98D3-483E-B445-698FCDEB0F58}" type="presParOf" srcId="{8725555D-E502-48D9-BDF5-B8D10D60B4FF}" destId="{BC125245-8226-4E59-8096-54D158232A08}" srcOrd="5" destOrd="0" presId="urn:microsoft.com/office/officeart/2005/8/layout/vList2"/>
    <dgm:cxn modelId="{08F9B427-4CA7-4E56-AED7-49CC20BBDFAB}" type="presParOf" srcId="{8725555D-E502-48D9-BDF5-B8D10D60B4FF}" destId="{05A66863-BBC1-445E-833D-583A94BCACD8}" srcOrd="6" destOrd="0" presId="urn:microsoft.com/office/officeart/2005/8/layout/vList2"/>
    <dgm:cxn modelId="{B6A2841F-A61A-433A-9141-9D3BD4BF1AC0}" type="presParOf" srcId="{8725555D-E502-48D9-BDF5-B8D10D60B4FF}" destId="{7F6F9B02-130C-49C2-9D59-4872E3FA0E80}" srcOrd="7" destOrd="0" presId="urn:microsoft.com/office/officeart/2005/8/layout/vList2"/>
  </dgm:cxnLst>
  <dgm:bg/>
  <dgm:whole>
    <a:ln>
      <a:solidFill>
        <a:schemeClr val="tx1">
          <a:lumMod val="75000"/>
          <a:lumOff val="25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02E24-28F6-4948-AF06-2BF31DBEF49E}">
      <dsp:nvSpPr>
        <dsp:cNvPr id="0" name=""/>
        <dsp:cNvSpPr/>
      </dsp:nvSpPr>
      <dsp:spPr>
        <a:xfrm>
          <a:off x="3263763" y="3828330"/>
          <a:ext cx="91440" cy="236632"/>
        </a:xfrm>
        <a:custGeom>
          <a:avLst/>
          <a:gdLst/>
          <a:ahLst/>
          <a:cxnLst/>
          <a:rect l="0" t="0" r="0" b="0"/>
          <a:pathLst>
            <a:path>
              <a:moveTo>
                <a:pt x="51387" y="0"/>
              </a:moveTo>
              <a:lnTo>
                <a:pt x="51387" y="118001"/>
              </a:lnTo>
              <a:lnTo>
                <a:pt x="45720" y="118001"/>
              </a:lnTo>
              <a:lnTo>
                <a:pt x="45720" y="23663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2A7D5BD-CC44-418D-82B7-D2671E770356}">
      <dsp:nvSpPr>
        <dsp:cNvPr id="0" name=""/>
        <dsp:cNvSpPr/>
      </dsp:nvSpPr>
      <dsp:spPr>
        <a:xfrm>
          <a:off x="3266862" y="2869704"/>
          <a:ext cx="91440" cy="263206"/>
        </a:xfrm>
        <a:custGeom>
          <a:avLst/>
          <a:gdLst/>
          <a:ahLst/>
          <a:cxnLst/>
          <a:rect l="0" t="0" r="0" b="0"/>
          <a:pathLst>
            <a:path>
              <a:moveTo>
                <a:pt x="45720" y="0"/>
              </a:moveTo>
              <a:lnTo>
                <a:pt x="45720" y="144574"/>
              </a:lnTo>
              <a:lnTo>
                <a:pt x="48289" y="144574"/>
              </a:lnTo>
              <a:lnTo>
                <a:pt x="48289" y="26320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4F6D119-5D18-4D9E-9EE4-9732EF7FAE3D}">
      <dsp:nvSpPr>
        <dsp:cNvPr id="0" name=""/>
        <dsp:cNvSpPr/>
      </dsp:nvSpPr>
      <dsp:spPr>
        <a:xfrm>
          <a:off x="3266862" y="1895028"/>
          <a:ext cx="91440" cy="279256"/>
        </a:xfrm>
        <a:custGeom>
          <a:avLst/>
          <a:gdLst/>
          <a:ahLst/>
          <a:cxnLst/>
          <a:rect l="0" t="0" r="0" b="0"/>
          <a:pathLst>
            <a:path>
              <a:moveTo>
                <a:pt x="48819" y="0"/>
              </a:moveTo>
              <a:lnTo>
                <a:pt x="48819" y="160625"/>
              </a:lnTo>
              <a:lnTo>
                <a:pt x="45720" y="160625"/>
              </a:lnTo>
              <a:lnTo>
                <a:pt x="45720" y="27925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B55725D-9841-44A0-9580-A1F0639FCA16}">
      <dsp:nvSpPr>
        <dsp:cNvPr id="0" name=""/>
        <dsp:cNvSpPr/>
      </dsp:nvSpPr>
      <dsp:spPr>
        <a:xfrm>
          <a:off x="2279481" y="958435"/>
          <a:ext cx="1036200" cy="241173"/>
        </a:xfrm>
        <a:custGeom>
          <a:avLst/>
          <a:gdLst/>
          <a:ahLst/>
          <a:cxnLst/>
          <a:rect l="0" t="0" r="0" b="0"/>
          <a:pathLst>
            <a:path>
              <a:moveTo>
                <a:pt x="0" y="0"/>
              </a:moveTo>
              <a:lnTo>
                <a:pt x="0" y="122541"/>
              </a:lnTo>
              <a:lnTo>
                <a:pt x="1036200" y="122541"/>
              </a:lnTo>
              <a:lnTo>
                <a:pt x="1036200" y="24117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B0439D1-7B52-420B-B8B1-018FBF95AFC5}">
      <dsp:nvSpPr>
        <dsp:cNvPr id="0" name=""/>
        <dsp:cNvSpPr/>
      </dsp:nvSpPr>
      <dsp:spPr>
        <a:xfrm>
          <a:off x="937198" y="4672713"/>
          <a:ext cx="91440" cy="237262"/>
        </a:xfrm>
        <a:custGeom>
          <a:avLst/>
          <a:gdLst/>
          <a:ahLst/>
          <a:cxnLst/>
          <a:rect l="0" t="0" r="0" b="0"/>
          <a:pathLst>
            <a:path>
              <a:moveTo>
                <a:pt x="45720" y="0"/>
              </a:moveTo>
              <a:lnTo>
                <a:pt x="45720" y="118631"/>
              </a:lnTo>
              <a:lnTo>
                <a:pt x="50023" y="118631"/>
              </a:lnTo>
              <a:lnTo>
                <a:pt x="50023" y="23726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DF23F2-47DD-4D50-87F4-CAC4F27EBACA}">
      <dsp:nvSpPr>
        <dsp:cNvPr id="0" name=""/>
        <dsp:cNvSpPr/>
      </dsp:nvSpPr>
      <dsp:spPr>
        <a:xfrm>
          <a:off x="937198" y="3676208"/>
          <a:ext cx="91440" cy="237262"/>
        </a:xfrm>
        <a:custGeom>
          <a:avLst/>
          <a:gdLst/>
          <a:ahLst/>
          <a:cxnLst/>
          <a:rect l="0" t="0" r="0" b="0"/>
          <a:pathLst>
            <a:path>
              <a:moveTo>
                <a:pt x="45720" y="0"/>
              </a:moveTo>
              <a:lnTo>
                <a:pt x="45720" y="23726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4B13DA-F99E-4FDA-828F-84B18AFE39FE}">
      <dsp:nvSpPr>
        <dsp:cNvPr id="0" name=""/>
        <dsp:cNvSpPr/>
      </dsp:nvSpPr>
      <dsp:spPr>
        <a:xfrm>
          <a:off x="937198" y="2679704"/>
          <a:ext cx="91440" cy="237262"/>
        </a:xfrm>
        <a:custGeom>
          <a:avLst/>
          <a:gdLst/>
          <a:ahLst/>
          <a:cxnLst/>
          <a:rect l="0" t="0" r="0" b="0"/>
          <a:pathLst>
            <a:path>
              <a:moveTo>
                <a:pt x="45720" y="0"/>
              </a:moveTo>
              <a:lnTo>
                <a:pt x="45720" y="23726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F3EBFB9-CFAD-46DF-9F2C-DF2B4AFF971D}">
      <dsp:nvSpPr>
        <dsp:cNvPr id="0" name=""/>
        <dsp:cNvSpPr/>
      </dsp:nvSpPr>
      <dsp:spPr>
        <a:xfrm>
          <a:off x="937198" y="1817525"/>
          <a:ext cx="91440" cy="102937"/>
        </a:xfrm>
        <a:custGeom>
          <a:avLst/>
          <a:gdLst/>
          <a:ahLst/>
          <a:cxnLst/>
          <a:rect l="0" t="0" r="0" b="0"/>
          <a:pathLst>
            <a:path>
              <a:moveTo>
                <a:pt x="46063" y="0"/>
              </a:moveTo>
              <a:lnTo>
                <a:pt x="45720" y="0"/>
              </a:lnTo>
              <a:lnTo>
                <a:pt x="45720" y="10293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6459DD4-379A-4DA0-9A68-89AF4F273F1B}">
      <dsp:nvSpPr>
        <dsp:cNvPr id="0" name=""/>
        <dsp:cNvSpPr/>
      </dsp:nvSpPr>
      <dsp:spPr>
        <a:xfrm>
          <a:off x="983262" y="958435"/>
          <a:ext cx="1296219" cy="233277"/>
        </a:xfrm>
        <a:custGeom>
          <a:avLst/>
          <a:gdLst/>
          <a:ahLst/>
          <a:cxnLst/>
          <a:rect l="0" t="0" r="0" b="0"/>
          <a:pathLst>
            <a:path>
              <a:moveTo>
                <a:pt x="1296219" y="0"/>
              </a:moveTo>
              <a:lnTo>
                <a:pt x="1296219" y="114645"/>
              </a:lnTo>
              <a:lnTo>
                <a:pt x="0" y="114645"/>
              </a:lnTo>
              <a:lnTo>
                <a:pt x="0" y="23327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9FC43A1-EC2A-4CCE-BF57-452EF9987FB2}">
      <dsp:nvSpPr>
        <dsp:cNvPr id="0" name=""/>
        <dsp:cNvSpPr/>
      </dsp:nvSpPr>
      <dsp:spPr>
        <a:xfrm>
          <a:off x="1788883" y="0"/>
          <a:ext cx="981197" cy="958435"/>
        </a:xfrm>
        <a:prstGeom prst="ellipse">
          <a:avLst/>
        </a:prstGeom>
        <a:blipFill>
          <a:blip xmlns:r="http://schemas.openxmlformats.org/officeDocument/2006/relationships" r:embed="rId1"/>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9A938A-0126-4418-B2D2-7E022F98C74B}">
      <dsp:nvSpPr>
        <dsp:cNvPr id="0" name=""/>
        <dsp:cNvSpPr/>
      </dsp:nvSpPr>
      <dsp:spPr>
        <a:xfrm>
          <a:off x="2779947" y="155462"/>
          <a:ext cx="1676177" cy="510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Mr. Ajay Piramal</a:t>
          </a:r>
        </a:p>
        <a:p>
          <a:pPr marL="0" lvl="0" indent="0" algn="l" defTabSz="711200">
            <a:lnSpc>
              <a:spcPct val="90000"/>
            </a:lnSpc>
            <a:spcBef>
              <a:spcPct val="0"/>
            </a:spcBef>
            <a:spcAft>
              <a:spcPct val="35000"/>
            </a:spcAft>
            <a:buNone/>
          </a:pPr>
          <a:r>
            <a:rPr lang="en-US" sz="1000" b="0" i="1" kern="1200" dirty="0"/>
            <a:t>Chairman, Piramal Group</a:t>
          </a:r>
          <a:endParaRPr lang="en-US" sz="1000" kern="1200" dirty="0"/>
        </a:p>
      </dsp:txBody>
      <dsp:txXfrm>
        <a:off x="2779947" y="155462"/>
        <a:ext cx="1676177" cy="510832"/>
      </dsp:txXfrm>
    </dsp:sp>
    <dsp:sp modelId="{417CF637-84EC-4BAA-8997-5F2E3FC2BB44}">
      <dsp:nvSpPr>
        <dsp:cNvPr id="0" name=""/>
        <dsp:cNvSpPr/>
      </dsp:nvSpPr>
      <dsp:spPr>
        <a:xfrm>
          <a:off x="531479" y="1191713"/>
          <a:ext cx="903565" cy="625812"/>
        </a:xfrm>
        <a:prstGeom prst="flowChartProcess">
          <a:avLst/>
        </a:prstGeom>
        <a:blipFill dpi="0" rotWithShape="1">
          <a:blip xmlns:r="http://schemas.openxmlformats.org/officeDocument/2006/relationships" r:embed="rId2"/>
          <a:srcRect/>
          <a:stretch>
            <a:fillRect l="-334" t="19719" r="-334" b="19719"/>
          </a:stretch>
        </a:blipFill>
        <a:ln>
          <a:noFill/>
        </a:ln>
        <a:effectLst/>
      </dsp:spPr>
      <dsp:style>
        <a:lnRef idx="0">
          <a:scrgbClr r="0" g="0" b="0"/>
        </a:lnRef>
        <a:fillRef idx="3">
          <a:scrgbClr r="0" g="0" b="0"/>
        </a:fillRef>
        <a:effectRef idx="2">
          <a:scrgbClr r="0" g="0" b="0"/>
        </a:effectRef>
        <a:fontRef idx="minor">
          <a:schemeClr val="lt1"/>
        </a:fontRef>
      </dsp:style>
    </dsp:sp>
    <dsp:sp modelId="{00EA906C-7E86-4ECF-BC6F-BF81A3530F63}">
      <dsp:nvSpPr>
        <dsp:cNvPr id="0" name=""/>
        <dsp:cNvSpPr/>
      </dsp:nvSpPr>
      <dsp:spPr>
        <a:xfrm>
          <a:off x="1639353" y="1197020"/>
          <a:ext cx="1138861" cy="759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endParaRPr lang="en-US" sz="2000" kern="1200" dirty="0"/>
        </a:p>
      </dsp:txBody>
      <dsp:txXfrm>
        <a:off x="1639353" y="1197020"/>
        <a:ext cx="1138861" cy="759241"/>
      </dsp:txXfrm>
    </dsp:sp>
    <dsp:sp modelId="{C1334F8E-A4E8-492B-B523-356818F62DE9}">
      <dsp:nvSpPr>
        <dsp:cNvPr id="0" name=""/>
        <dsp:cNvSpPr/>
      </dsp:nvSpPr>
      <dsp:spPr>
        <a:xfrm>
          <a:off x="603298" y="1920463"/>
          <a:ext cx="759241" cy="75924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5639B23-B293-4584-805E-35C69FA4945E}">
      <dsp:nvSpPr>
        <dsp:cNvPr id="0" name=""/>
        <dsp:cNvSpPr/>
      </dsp:nvSpPr>
      <dsp:spPr>
        <a:xfrm>
          <a:off x="1463943" y="2100031"/>
          <a:ext cx="1138861" cy="314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err="1"/>
            <a:t>Dhaivat</a:t>
          </a:r>
          <a:r>
            <a:rPr lang="en-US" sz="1100" b="1" i="0" kern="1200" dirty="0"/>
            <a:t> </a:t>
          </a:r>
          <a:r>
            <a:rPr lang="en-US" sz="1100" b="1" i="0" kern="1200" dirty="0" err="1"/>
            <a:t>Anjaria</a:t>
          </a:r>
          <a:endParaRPr lang="en-US" sz="1100" kern="1200" dirty="0"/>
        </a:p>
      </dsp:txBody>
      <dsp:txXfrm>
        <a:off x="1463943" y="2100031"/>
        <a:ext cx="1138861" cy="314933"/>
      </dsp:txXfrm>
    </dsp:sp>
    <dsp:sp modelId="{07B944DC-D31D-45BE-ADF1-59182CE44A61}">
      <dsp:nvSpPr>
        <dsp:cNvPr id="0" name=""/>
        <dsp:cNvSpPr/>
      </dsp:nvSpPr>
      <dsp:spPr>
        <a:xfrm>
          <a:off x="603298" y="2916967"/>
          <a:ext cx="759241" cy="75924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1255862-AE98-447A-B115-C5327D1F399C}">
      <dsp:nvSpPr>
        <dsp:cNvPr id="0" name=""/>
        <dsp:cNvSpPr/>
      </dsp:nvSpPr>
      <dsp:spPr>
        <a:xfrm>
          <a:off x="1484568" y="3109837"/>
          <a:ext cx="1138861" cy="31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err="1"/>
            <a:t>Ishmeet</a:t>
          </a:r>
          <a:r>
            <a:rPr lang="en-US" sz="1100" b="1" i="0" kern="1200" dirty="0"/>
            <a:t> Singh</a:t>
          </a:r>
          <a:endParaRPr lang="en-US" sz="1100" kern="1200" dirty="0"/>
        </a:p>
      </dsp:txBody>
      <dsp:txXfrm>
        <a:off x="1484568" y="3109837"/>
        <a:ext cx="1138861" cy="310954"/>
      </dsp:txXfrm>
    </dsp:sp>
    <dsp:sp modelId="{37B20223-5E69-4AB6-8F2F-0AA0B7AB4D9B}">
      <dsp:nvSpPr>
        <dsp:cNvPr id="0" name=""/>
        <dsp:cNvSpPr/>
      </dsp:nvSpPr>
      <dsp:spPr>
        <a:xfrm>
          <a:off x="603298" y="3913471"/>
          <a:ext cx="759241" cy="759241"/>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A923370-28C7-46F4-ADD8-0ED9D1CAC775}">
      <dsp:nvSpPr>
        <dsp:cNvPr id="0" name=""/>
        <dsp:cNvSpPr/>
      </dsp:nvSpPr>
      <dsp:spPr>
        <a:xfrm>
          <a:off x="1421134" y="4104887"/>
          <a:ext cx="1138861" cy="39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Pallav </a:t>
          </a:r>
          <a:r>
            <a:rPr lang="en-US" sz="1100" b="1" i="0" kern="1200" dirty="0" err="1"/>
            <a:t>Patankar</a:t>
          </a:r>
          <a:endParaRPr lang="en-US" sz="1100" kern="1200" dirty="0"/>
        </a:p>
      </dsp:txBody>
      <dsp:txXfrm>
        <a:off x="1421134" y="4104887"/>
        <a:ext cx="1138861" cy="398761"/>
      </dsp:txXfrm>
    </dsp:sp>
    <dsp:sp modelId="{5E690C98-8BD2-4915-BA3D-92DDA633BA4E}">
      <dsp:nvSpPr>
        <dsp:cNvPr id="0" name=""/>
        <dsp:cNvSpPr/>
      </dsp:nvSpPr>
      <dsp:spPr>
        <a:xfrm>
          <a:off x="607601" y="4909976"/>
          <a:ext cx="759241" cy="759241"/>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919CCA7-21F4-42F1-A01F-A91BA2D5B044}">
      <dsp:nvSpPr>
        <dsp:cNvPr id="0" name=""/>
        <dsp:cNvSpPr/>
      </dsp:nvSpPr>
      <dsp:spPr>
        <a:xfrm>
          <a:off x="1424169" y="5036534"/>
          <a:ext cx="1411619" cy="4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Rajasekhar </a:t>
          </a:r>
          <a:r>
            <a:rPr lang="en-US" sz="1100" b="1" i="0" kern="1200" dirty="0" err="1"/>
            <a:t>Kaliki</a:t>
          </a:r>
          <a:endParaRPr lang="en-US" sz="1100" kern="1200" dirty="0"/>
        </a:p>
      </dsp:txBody>
      <dsp:txXfrm>
        <a:off x="1424169" y="5036534"/>
        <a:ext cx="1411619" cy="491274"/>
      </dsp:txXfrm>
    </dsp:sp>
    <dsp:sp modelId="{18C7529F-65DF-41A0-827C-A5D96AAEDE06}">
      <dsp:nvSpPr>
        <dsp:cNvPr id="0" name=""/>
        <dsp:cNvSpPr/>
      </dsp:nvSpPr>
      <dsp:spPr>
        <a:xfrm>
          <a:off x="2935287" y="1199609"/>
          <a:ext cx="760790" cy="695419"/>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5F353F4-D4F6-44C1-8A56-8C3D921E0BBD}">
      <dsp:nvSpPr>
        <dsp:cNvPr id="0" name=""/>
        <dsp:cNvSpPr/>
      </dsp:nvSpPr>
      <dsp:spPr>
        <a:xfrm>
          <a:off x="3568583" y="1372568"/>
          <a:ext cx="1500165" cy="409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Mr. Debasish </a:t>
          </a:r>
          <a:r>
            <a:rPr lang="en-US" sz="1400" b="1" i="0" kern="1200" dirty="0" err="1"/>
            <a:t>Mitter</a:t>
          </a:r>
          <a:endParaRPr lang="en-US" sz="1400" kern="1200" dirty="0"/>
        </a:p>
      </dsp:txBody>
      <dsp:txXfrm>
        <a:off x="3568583" y="1372568"/>
        <a:ext cx="1500165" cy="409572"/>
      </dsp:txXfrm>
    </dsp:sp>
    <dsp:sp modelId="{9079A945-FD42-4A8F-8F53-8F33AA752C66}">
      <dsp:nvSpPr>
        <dsp:cNvPr id="0" name=""/>
        <dsp:cNvSpPr/>
      </dsp:nvSpPr>
      <dsp:spPr>
        <a:xfrm>
          <a:off x="2932187" y="2174285"/>
          <a:ext cx="760790" cy="695419"/>
        </a:xfrm>
        <a:prstGeom prst="ellipse">
          <a:avLst/>
        </a:prstGeom>
        <a:blipFill>
          <a:blip xmlns:r="http://schemas.openxmlformats.org/officeDocument/2006/relationships" r:embed="rId8"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566CCEC-4B8C-4638-86C4-97B3EBBD5410}">
      <dsp:nvSpPr>
        <dsp:cNvPr id="0" name=""/>
        <dsp:cNvSpPr/>
      </dsp:nvSpPr>
      <dsp:spPr>
        <a:xfrm>
          <a:off x="3747504" y="2322808"/>
          <a:ext cx="1624142" cy="36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Mr. </a:t>
          </a:r>
          <a:r>
            <a:rPr lang="en-US" sz="1400" b="1" i="0" kern="1200" dirty="0" err="1"/>
            <a:t>Jalaj</a:t>
          </a:r>
          <a:r>
            <a:rPr lang="en-US" sz="1400" b="1" i="0" kern="1200" dirty="0"/>
            <a:t> Dani</a:t>
          </a:r>
          <a:endParaRPr lang="en-US" sz="1400" kern="1200" dirty="0"/>
        </a:p>
      </dsp:txBody>
      <dsp:txXfrm>
        <a:off x="3747504" y="2322808"/>
        <a:ext cx="1624142" cy="363889"/>
      </dsp:txXfrm>
    </dsp:sp>
    <dsp:sp modelId="{285B2292-3CC6-4E4F-942D-7E601C0B2AD8}">
      <dsp:nvSpPr>
        <dsp:cNvPr id="0" name=""/>
        <dsp:cNvSpPr/>
      </dsp:nvSpPr>
      <dsp:spPr>
        <a:xfrm>
          <a:off x="2934756" y="3132911"/>
          <a:ext cx="760790" cy="695419"/>
        </a:xfrm>
        <a:prstGeom prst="ellipse">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6A2CBD9-EE1C-439E-8B5C-534E38126DB6}">
      <dsp:nvSpPr>
        <dsp:cNvPr id="0" name=""/>
        <dsp:cNvSpPr/>
      </dsp:nvSpPr>
      <dsp:spPr>
        <a:xfrm>
          <a:off x="3550034" y="3265721"/>
          <a:ext cx="1523820" cy="378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Mr. Adil </a:t>
          </a:r>
          <a:r>
            <a:rPr lang="en-US" sz="1400" b="1" i="0" kern="1200" dirty="0" err="1"/>
            <a:t>Zainulbhai</a:t>
          </a:r>
          <a:endParaRPr lang="en-US" sz="1400" kern="1200" dirty="0"/>
        </a:p>
      </dsp:txBody>
      <dsp:txXfrm>
        <a:off x="3550034" y="3265721"/>
        <a:ext cx="1523820" cy="378686"/>
      </dsp:txXfrm>
    </dsp:sp>
    <dsp:sp modelId="{19971A8A-FEB2-4592-A1B0-39FEE87F3A3E}">
      <dsp:nvSpPr>
        <dsp:cNvPr id="0" name=""/>
        <dsp:cNvSpPr/>
      </dsp:nvSpPr>
      <dsp:spPr>
        <a:xfrm>
          <a:off x="2895534" y="4064963"/>
          <a:ext cx="827899" cy="723344"/>
        </a:xfrm>
        <a:prstGeom prst="ellipse">
          <a:avLst/>
        </a:prstGeom>
        <a:blipFill>
          <a:blip xmlns:r="http://schemas.openxmlformats.org/officeDocument/2006/relationships" r:embed="rId10" cstate="print">
            <a:extLst>
              <a:ext uri="{28A0092B-C50C-407E-A947-70E740481C1C}">
                <a14:useLocalDpi xmlns:a14="http://schemas.microsoft.com/office/drawing/2010/main" val="0"/>
              </a:ext>
            </a:extLst>
          </a:blip>
          <a:srcRect/>
          <a:stretch>
            <a:fillRect t="-8000" b="-8000"/>
          </a:stretch>
        </a:blipFill>
        <a:ln>
          <a:noFill/>
        </a:ln>
        <a:effectLst/>
      </dsp:spPr>
      <dsp:style>
        <a:lnRef idx="0">
          <a:scrgbClr r="0" g="0" b="0"/>
        </a:lnRef>
        <a:fillRef idx="3">
          <a:scrgbClr r="0" g="0" b="0"/>
        </a:fillRef>
        <a:effectRef idx="2">
          <a:scrgbClr r="0" g="0" b="0"/>
        </a:effectRef>
        <a:fontRef idx="minor">
          <a:schemeClr val="lt1"/>
        </a:fontRef>
      </dsp:style>
    </dsp:sp>
    <dsp:sp modelId="{34D182E8-343B-47F0-BADD-A1A5EB33A44C}">
      <dsp:nvSpPr>
        <dsp:cNvPr id="0" name=""/>
        <dsp:cNvSpPr/>
      </dsp:nvSpPr>
      <dsp:spPr>
        <a:xfrm>
          <a:off x="3547251" y="4150195"/>
          <a:ext cx="1550401" cy="430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Mr. Madhav Chavan</a:t>
          </a:r>
          <a:endParaRPr lang="en-US" sz="1400" kern="1200" dirty="0"/>
        </a:p>
      </dsp:txBody>
      <dsp:txXfrm>
        <a:off x="3547251" y="4150195"/>
        <a:ext cx="1550401" cy="430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3FCD6-C8D4-42EF-83EE-F52A93CB927D}">
      <dsp:nvSpPr>
        <dsp:cNvPr id="0" name=""/>
        <dsp:cNvSpPr/>
      </dsp:nvSpPr>
      <dsp:spPr>
        <a:xfrm>
          <a:off x="1170751" y="2629339"/>
          <a:ext cx="570429" cy="2153939"/>
        </a:xfrm>
        <a:custGeom>
          <a:avLst/>
          <a:gdLst/>
          <a:ahLst/>
          <a:cxnLst/>
          <a:rect l="0" t="0" r="0" b="0"/>
          <a:pathLst>
            <a:path>
              <a:moveTo>
                <a:pt x="0" y="0"/>
              </a:moveTo>
              <a:lnTo>
                <a:pt x="285214" y="0"/>
              </a:lnTo>
              <a:lnTo>
                <a:pt x="285214" y="2153939"/>
              </a:lnTo>
              <a:lnTo>
                <a:pt x="570429" y="215393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400261" y="3650604"/>
        <a:ext cx="111409" cy="111409"/>
      </dsp:txXfrm>
    </dsp:sp>
    <dsp:sp modelId="{F8BC8787-69FC-46E8-AAB3-8DE89C1C2632}">
      <dsp:nvSpPr>
        <dsp:cNvPr id="0" name=""/>
        <dsp:cNvSpPr/>
      </dsp:nvSpPr>
      <dsp:spPr>
        <a:xfrm>
          <a:off x="1170751" y="2629339"/>
          <a:ext cx="570429" cy="1066992"/>
        </a:xfrm>
        <a:custGeom>
          <a:avLst/>
          <a:gdLst/>
          <a:ahLst/>
          <a:cxnLst/>
          <a:rect l="0" t="0" r="0" b="0"/>
          <a:pathLst>
            <a:path>
              <a:moveTo>
                <a:pt x="0" y="0"/>
              </a:moveTo>
              <a:lnTo>
                <a:pt x="285214" y="0"/>
              </a:lnTo>
              <a:lnTo>
                <a:pt x="285214" y="1066992"/>
              </a:lnTo>
              <a:lnTo>
                <a:pt x="570429" y="10669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25718" y="3132588"/>
        <a:ext cx="60495" cy="60495"/>
      </dsp:txXfrm>
    </dsp:sp>
    <dsp:sp modelId="{3EA55352-E550-4CF2-B661-E823FEF7C0E7}">
      <dsp:nvSpPr>
        <dsp:cNvPr id="0" name=""/>
        <dsp:cNvSpPr/>
      </dsp:nvSpPr>
      <dsp:spPr>
        <a:xfrm>
          <a:off x="1170751" y="2574813"/>
          <a:ext cx="570429" cy="91440"/>
        </a:xfrm>
        <a:custGeom>
          <a:avLst/>
          <a:gdLst/>
          <a:ahLst/>
          <a:cxnLst/>
          <a:rect l="0" t="0" r="0" b="0"/>
          <a:pathLst>
            <a:path>
              <a:moveTo>
                <a:pt x="0" y="54526"/>
              </a:moveTo>
              <a:lnTo>
                <a:pt x="285214" y="54526"/>
              </a:lnTo>
              <a:lnTo>
                <a:pt x="285214" y="45720"/>
              </a:lnTo>
              <a:lnTo>
                <a:pt x="570429" y="4572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41703" y="2606270"/>
        <a:ext cx="28524" cy="28524"/>
      </dsp:txXfrm>
    </dsp:sp>
    <dsp:sp modelId="{81D99441-7822-4E6A-A8D8-721B9B5B5329}">
      <dsp:nvSpPr>
        <dsp:cNvPr id="0" name=""/>
        <dsp:cNvSpPr/>
      </dsp:nvSpPr>
      <dsp:spPr>
        <a:xfrm>
          <a:off x="1170751" y="1478534"/>
          <a:ext cx="559762" cy="1150804"/>
        </a:xfrm>
        <a:custGeom>
          <a:avLst/>
          <a:gdLst/>
          <a:ahLst/>
          <a:cxnLst/>
          <a:rect l="0" t="0" r="0" b="0"/>
          <a:pathLst>
            <a:path>
              <a:moveTo>
                <a:pt x="0" y="1150804"/>
              </a:moveTo>
              <a:lnTo>
                <a:pt x="279881" y="1150804"/>
              </a:lnTo>
              <a:lnTo>
                <a:pt x="279881" y="0"/>
              </a:lnTo>
              <a:lnTo>
                <a:pt x="559762"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18639" y="2021944"/>
        <a:ext cx="63986" cy="63986"/>
      </dsp:txXfrm>
    </dsp:sp>
    <dsp:sp modelId="{EB821387-D32D-4AF6-BFBC-7B8331CBF307}">
      <dsp:nvSpPr>
        <dsp:cNvPr id="0" name=""/>
        <dsp:cNvSpPr/>
      </dsp:nvSpPr>
      <dsp:spPr>
        <a:xfrm>
          <a:off x="1170751" y="435492"/>
          <a:ext cx="570429" cy="2193847"/>
        </a:xfrm>
        <a:custGeom>
          <a:avLst/>
          <a:gdLst/>
          <a:ahLst/>
          <a:cxnLst/>
          <a:rect l="0" t="0" r="0" b="0"/>
          <a:pathLst>
            <a:path>
              <a:moveTo>
                <a:pt x="0" y="2193847"/>
              </a:moveTo>
              <a:lnTo>
                <a:pt x="285214" y="2193847"/>
              </a:lnTo>
              <a:lnTo>
                <a:pt x="285214" y="0"/>
              </a:lnTo>
              <a:lnTo>
                <a:pt x="570429"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399296" y="1475746"/>
        <a:ext cx="113339" cy="113339"/>
      </dsp:txXfrm>
    </dsp:sp>
    <dsp:sp modelId="{C6AFB3E1-5FD9-490F-AA8B-DAFF753C8DB4}">
      <dsp:nvSpPr>
        <dsp:cNvPr id="0" name=""/>
        <dsp:cNvSpPr/>
      </dsp:nvSpPr>
      <dsp:spPr>
        <a:xfrm rot="16200000">
          <a:off x="-325805" y="2205656"/>
          <a:ext cx="2145747" cy="847366"/>
        </a:xfrm>
        <a:prstGeom prst="flowChartAlternateProcess">
          <a:avLst/>
        </a:prstGeom>
        <a:blipFill dpi="0" rotWithShape="1">
          <a:blip xmlns:r="http://schemas.openxmlformats.org/officeDocument/2006/relationships" r:embed="rId1">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284441" y="2247020"/>
        <a:ext cx="2063019" cy="764638"/>
      </dsp:txXfrm>
    </dsp:sp>
    <dsp:sp modelId="{B613C704-CBD7-4CCC-9941-A211C9545CD9}">
      <dsp:nvSpPr>
        <dsp:cNvPr id="0" name=""/>
        <dsp:cNvSpPr/>
      </dsp:nvSpPr>
      <dsp:spPr>
        <a:xfrm>
          <a:off x="1741180" y="713"/>
          <a:ext cx="2852148" cy="869557"/>
        </a:xfrm>
        <a:prstGeom prst="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l="21849" t="17684" r="21849" b="17684"/>
          </a:stretch>
        </a:blipFill>
        <a:ln w="12700" cap="flat" cmpd="sng" algn="ctr">
          <a:no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37465" tIns="37465" rIns="37465" bIns="37465" numCol="1" spcCol="1270" anchor="ctr" anchorCtr="0">
          <a:noAutofit/>
        </a:bodyPr>
        <a:lstStyle/>
        <a:p>
          <a:pPr marL="0" lvl="0" indent="0" algn="ctr" defTabSz="2622550">
            <a:lnSpc>
              <a:spcPct val="90000"/>
            </a:lnSpc>
            <a:spcBef>
              <a:spcPct val="0"/>
            </a:spcBef>
            <a:spcAft>
              <a:spcPct val="35000"/>
            </a:spcAft>
            <a:buNone/>
          </a:pPr>
          <a:endParaRPr lang="en-US" sz="5900" kern="1200" dirty="0"/>
        </a:p>
      </dsp:txBody>
      <dsp:txXfrm>
        <a:off x="1741180" y="713"/>
        <a:ext cx="2852148" cy="869557"/>
      </dsp:txXfrm>
    </dsp:sp>
    <dsp:sp modelId="{F9A10AAC-D188-44AA-8892-8EBAEDCC72C8}">
      <dsp:nvSpPr>
        <dsp:cNvPr id="0" name=""/>
        <dsp:cNvSpPr/>
      </dsp:nvSpPr>
      <dsp:spPr>
        <a:xfrm>
          <a:off x="1730513" y="1043756"/>
          <a:ext cx="2852148" cy="869557"/>
        </a:xfrm>
        <a:prstGeom prst="rect">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465" tIns="37465" rIns="37465" bIns="37465" numCol="1" spcCol="1270" anchor="ctr" anchorCtr="0">
          <a:noAutofit/>
        </a:bodyPr>
        <a:lstStyle/>
        <a:p>
          <a:pPr marL="0" lvl="0" indent="0" algn="ctr" defTabSz="2622550">
            <a:lnSpc>
              <a:spcPct val="90000"/>
            </a:lnSpc>
            <a:spcBef>
              <a:spcPct val="0"/>
            </a:spcBef>
            <a:spcAft>
              <a:spcPct val="35000"/>
            </a:spcAft>
            <a:buNone/>
          </a:pPr>
          <a:endParaRPr lang="en-US" sz="5900" kern="1200"/>
        </a:p>
      </dsp:txBody>
      <dsp:txXfrm>
        <a:off x="1730513" y="1043756"/>
        <a:ext cx="2852148" cy="869557"/>
      </dsp:txXfrm>
    </dsp:sp>
    <dsp:sp modelId="{CD4A429E-1590-41E6-8CA2-DBBB41A4381F}">
      <dsp:nvSpPr>
        <dsp:cNvPr id="0" name=""/>
        <dsp:cNvSpPr/>
      </dsp:nvSpPr>
      <dsp:spPr>
        <a:xfrm>
          <a:off x="1741180" y="2185754"/>
          <a:ext cx="2852148" cy="869557"/>
        </a:xfrm>
        <a:prstGeom prst="rect">
          <a:avLst/>
        </a:prstGeom>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7465" tIns="37465" rIns="37465" bIns="37465" numCol="1" spcCol="1270" anchor="ctr" anchorCtr="0">
          <a:noAutofit/>
        </a:bodyPr>
        <a:lstStyle/>
        <a:p>
          <a:pPr marL="0" lvl="0" indent="0" algn="ctr" defTabSz="2622550">
            <a:lnSpc>
              <a:spcPct val="90000"/>
            </a:lnSpc>
            <a:spcBef>
              <a:spcPct val="0"/>
            </a:spcBef>
            <a:spcAft>
              <a:spcPct val="35000"/>
            </a:spcAft>
            <a:buNone/>
          </a:pPr>
          <a:endParaRPr lang="en-US" sz="5900" kern="1200"/>
        </a:p>
      </dsp:txBody>
      <dsp:txXfrm>
        <a:off x="1741180" y="2185754"/>
        <a:ext cx="2852148" cy="869557"/>
      </dsp:txXfrm>
    </dsp:sp>
    <dsp:sp modelId="{08D46A9A-ED48-4A4F-A96E-236F5794CE91}">
      <dsp:nvSpPr>
        <dsp:cNvPr id="0" name=""/>
        <dsp:cNvSpPr/>
      </dsp:nvSpPr>
      <dsp:spPr>
        <a:xfrm>
          <a:off x="1741180" y="3261553"/>
          <a:ext cx="2852148" cy="869557"/>
        </a:xfrm>
        <a:prstGeom prst="rect">
          <a:avLst/>
        </a:prstGeom>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741180" y="3261553"/>
        <a:ext cx="2852148" cy="869557"/>
      </dsp:txXfrm>
    </dsp:sp>
    <dsp:sp modelId="{0524AE31-B92C-4A91-98EC-9E37F7651B0B}">
      <dsp:nvSpPr>
        <dsp:cNvPr id="0" name=""/>
        <dsp:cNvSpPr/>
      </dsp:nvSpPr>
      <dsp:spPr>
        <a:xfrm>
          <a:off x="1741180" y="4348500"/>
          <a:ext cx="2852148" cy="869557"/>
        </a:xfrm>
        <a:prstGeom prst="rect">
          <a:avLst/>
        </a:prstGeom>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741180" y="4348500"/>
        <a:ext cx="2852148" cy="8695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74921-8A34-453F-A70A-995158989601}">
      <dsp:nvSpPr>
        <dsp:cNvPr id="0" name=""/>
        <dsp:cNvSpPr/>
      </dsp:nvSpPr>
      <dsp:spPr>
        <a:xfrm>
          <a:off x="33527" y="21429"/>
          <a:ext cx="3485168" cy="378939"/>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dirty="0"/>
            <a:t>Building state capacity</a:t>
          </a:r>
        </a:p>
      </dsp:txBody>
      <dsp:txXfrm>
        <a:off x="44626" y="32528"/>
        <a:ext cx="3044241" cy="356741"/>
      </dsp:txXfrm>
    </dsp:sp>
    <dsp:sp modelId="{6E5BD7C0-9977-47B5-8E07-F70724881FE0}">
      <dsp:nvSpPr>
        <dsp:cNvPr id="0" name=""/>
        <dsp:cNvSpPr/>
      </dsp:nvSpPr>
      <dsp:spPr>
        <a:xfrm>
          <a:off x="291882" y="447837"/>
          <a:ext cx="3485168" cy="378939"/>
        </a:xfrm>
        <a:prstGeom prst="roundRect">
          <a:avLst>
            <a:gd name="adj" fmla="val 10000"/>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Empowering communities</a:t>
          </a:r>
        </a:p>
      </dsp:txBody>
      <dsp:txXfrm>
        <a:off x="302981" y="458936"/>
        <a:ext cx="2924776" cy="356741"/>
      </dsp:txXfrm>
    </dsp:sp>
    <dsp:sp modelId="{F22689F4-2653-44BA-9AFF-DB8034BC549D}">
      <dsp:nvSpPr>
        <dsp:cNvPr id="0" name=""/>
        <dsp:cNvSpPr/>
      </dsp:nvSpPr>
      <dsp:spPr>
        <a:xfrm>
          <a:off x="579409" y="895675"/>
          <a:ext cx="3485168" cy="37893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Leveraging Digital Technology</a:t>
          </a:r>
        </a:p>
      </dsp:txBody>
      <dsp:txXfrm>
        <a:off x="590508" y="906774"/>
        <a:ext cx="2929132" cy="356741"/>
      </dsp:txXfrm>
    </dsp:sp>
    <dsp:sp modelId="{5A21C786-FF92-4286-B23F-6C19BBA9567C}">
      <dsp:nvSpPr>
        <dsp:cNvPr id="0" name=""/>
        <dsp:cNvSpPr/>
      </dsp:nvSpPr>
      <dsp:spPr>
        <a:xfrm>
          <a:off x="871291" y="1343513"/>
          <a:ext cx="3485168" cy="378939"/>
        </a:xfrm>
        <a:prstGeom prst="roundRect">
          <a:avLst>
            <a:gd name="adj" fmla="val 10000"/>
          </a:avLst>
        </a:prstGeom>
        <a:solidFill>
          <a:srgbClr val="3B5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u="none" kern="1200" dirty="0"/>
            <a:t>Providing Continuum of Care</a:t>
          </a:r>
          <a:endParaRPr lang="en-US" sz="1600" u="none" kern="1200" dirty="0"/>
        </a:p>
      </dsp:txBody>
      <dsp:txXfrm>
        <a:off x="882390" y="1354612"/>
        <a:ext cx="2924776" cy="356741"/>
      </dsp:txXfrm>
    </dsp:sp>
    <dsp:sp modelId="{F35720E2-F138-468F-8D6F-FE281C1B5B6F}">
      <dsp:nvSpPr>
        <dsp:cNvPr id="0" name=""/>
        <dsp:cNvSpPr/>
      </dsp:nvSpPr>
      <dsp:spPr>
        <a:xfrm>
          <a:off x="3238857" y="290233"/>
          <a:ext cx="246310" cy="2463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94277" y="290233"/>
        <a:ext cx="135470" cy="185348"/>
      </dsp:txXfrm>
    </dsp:sp>
    <dsp:sp modelId="{941E5203-313A-4B6A-A903-468525F8A9DD}">
      <dsp:nvSpPr>
        <dsp:cNvPr id="0" name=""/>
        <dsp:cNvSpPr/>
      </dsp:nvSpPr>
      <dsp:spPr>
        <a:xfrm>
          <a:off x="3530740" y="738071"/>
          <a:ext cx="246310" cy="24631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586160" y="738071"/>
        <a:ext cx="135470" cy="185348"/>
      </dsp:txXfrm>
    </dsp:sp>
    <dsp:sp modelId="{942661E5-A000-4415-B602-9CEEDE88EAAF}">
      <dsp:nvSpPr>
        <dsp:cNvPr id="0" name=""/>
        <dsp:cNvSpPr/>
      </dsp:nvSpPr>
      <dsp:spPr>
        <a:xfrm>
          <a:off x="3818266" y="1185908"/>
          <a:ext cx="246310" cy="246310"/>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873686" y="1185908"/>
        <a:ext cx="135470" cy="1853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82961-BF55-49A2-9AA0-80A8DF738BA4}">
      <dsp:nvSpPr>
        <dsp:cNvPr id="0" name=""/>
        <dsp:cNvSpPr/>
      </dsp:nvSpPr>
      <dsp:spPr>
        <a:xfrm>
          <a:off x="0" y="46322"/>
          <a:ext cx="5580871" cy="393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dirty="0"/>
            <a:t>ABDM Compliant </a:t>
          </a:r>
          <a:endParaRPr lang="en-US" sz="1100" kern="1200" dirty="0"/>
        </a:p>
      </dsp:txBody>
      <dsp:txXfrm>
        <a:off x="19191" y="65513"/>
        <a:ext cx="5542489" cy="354738"/>
      </dsp:txXfrm>
    </dsp:sp>
    <dsp:sp modelId="{E8D6D254-16F9-4824-B678-D530A5BA346D}">
      <dsp:nvSpPr>
        <dsp:cNvPr id="0" name=""/>
        <dsp:cNvSpPr/>
      </dsp:nvSpPr>
      <dsp:spPr>
        <a:xfrm>
          <a:off x="0" y="439442"/>
          <a:ext cx="55808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93" tIns="13970" rIns="78232" bIns="13970" numCol="1" spcCol="1270" anchor="t" anchorCtr="0">
          <a:noAutofit/>
        </a:bodyPr>
        <a:lstStyle/>
        <a:p>
          <a:pPr marL="57150" lvl="1" indent="-57150" algn="l" defTabSz="488950">
            <a:lnSpc>
              <a:spcPct val="90000"/>
            </a:lnSpc>
            <a:spcBef>
              <a:spcPct val="0"/>
            </a:spcBef>
            <a:spcAft>
              <a:spcPct val="20000"/>
            </a:spcAft>
            <a:buClrTx/>
            <a:buSzTx/>
            <a:buFont typeface="Arial" panose="020B0604020202020204" pitchFamily="34" charset="0"/>
            <a:buChar char="•"/>
          </a:pPr>
          <a:r>
            <a:rPr kumimoji="0" lang="en-US" sz="1100" i="0" u="none" strike="noStrike" kern="1200" cap="none" spc="0" normalizeH="0" baseline="0" noProof="0" dirty="0">
              <a:ln/>
              <a:effectLst/>
              <a:uLnTx/>
              <a:uFillTx/>
              <a:ea typeface="+mn-ea"/>
              <a:cs typeface="+mn-cs"/>
            </a:rPr>
            <a:t>ABHA </a:t>
          </a:r>
          <a:r>
            <a:rPr kumimoji="0" lang="en-US" sz="1100" i="0" u="none" strike="noStrike" kern="1200" cap="none" spc="0" normalizeH="0" baseline="0" noProof="0" dirty="0">
              <a:ln/>
              <a:effectLst/>
              <a:uLnTx/>
              <a:uFillTx/>
            </a:rPr>
            <a:t>creation</a:t>
          </a:r>
          <a:r>
            <a:rPr kumimoji="0" lang="en-US" sz="1100" i="0" u="none" strike="noStrike" kern="1200" cap="none" spc="0" normalizeH="0" baseline="0" noProof="0" dirty="0">
              <a:ln/>
              <a:effectLst/>
              <a:uLnTx/>
              <a:uFillTx/>
              <a:ea typeface="+mn-ea"/>
              <a:cs typeface="+mn-cs"/>
            </a:rPr>
            <a:t>, capture and verification for seamless patient registration</a:t>
          </a:r>
          <a:endParaRPr lang="en-US" sz="1100" kern="1200" dirty="0"/>
        </a:p>
        <a:p>
          <a:pPr marL="57150" lvl="1" indent="-57150" algn="l" defTabSz="488950">
            <a:lnSpc>
              <a:spcPct val="90000"/>
            </a:lnSpc>
            <a:spcBef>
              <a:spcPct val="0"/>
            </a:spcBef>
            <a:spcAft>
              <a:spcPct val="20000"/>
            </a:spcAft>
            <a:buChar char="•"/>
          </a:pPr>
          <a:r>
            <a:rPr kumimoji="0" lang="en-US" sz="1100" i="0" u="none" strike="noStrike" kern="1200" cap="none" spc="0" normalizeH="0" baseline="0" noProof="0" dirty="0">
              <a:ln/>
              <a:effectLst/>
              <a:uLnTx/>
              <a:uFillTx/>
              <a:ea typeface="+mn-ea"/>
              <a:cs typeface="+mn-cs"/>
            </a:rPr>
            <a:t>Building Health Information Provider (HIP) services to share digital records vis Personal Health Records (PHR) app</a:t>
          </a:r>
        </a:p>
        <a:p>
          <a:pPr marL="57150" lvl="1" indent="-57150" algn="l" defTabSz="488950">
            <a:lnSpc>
              <a:spcPct val="90000"/>
            </a:lnSpc>
            <a:spcBef>
              <a:spcPct val="0"/>
            </a:spcBef>
            <a:spcAft>
              <a:spcPct val="20000"/>
            </a:spcAft>
            <a:buChar char="•"/>
          </a:pPr>
          <a:r>
            <a:rPr kumimoji="0" lang="en-US" sz="1100" i="0" u="none" strike="noStrike" kern="1200" cap="none" spc="0" normalizeH="0" baseline="0" noProof="0" dirty="0">
              <a:ln/>
              <a:effectLst/>
              <a:uLnTx/>
              <a:uFillTx/>
              <a:ea typeface="+mn-ea"/>
              <a:cs typeface="+mn-cs"/>
            </a:rPr>
            <a:t>Developing Health Information User(HIU) Services to provide view of Patients</a:t>
          </a:r>
          <a:r>
            <a:rPr kumimoji="0" lang="en-US" sz="1100" i="0" u="none" strike="noStrike" kern="1200" cap="none" spc="0" normalizeH="0" noProof="0" dirty="0">
              <a:ln/>
              <a:effectLst/>
              <a:uLnTx/>
              <a:uFillTx/>
              <a:ea typeface="+mn-ea"/>
              <a:cs typeface="+mn-cs"/>
            </a:rPr>
            <a:t> Medical History to authorized healthcare workers with complete consent</a:t>
          </a:r>
          <a:endParaRPr kumimoji="0" lang="en-US" sz="1100" i="0" u="none" strike="noStrike" kern="1200" cap="none" spc="0" normalizeH="0" baseline="0" noProof="0" dirty="0">
            <a:ln/>
            <a:effectLst/>
            <a:uLnTx/>
            <a:uFillTx/>
            <a:ea typeface="+mn-ea"/>
            <a:cs typeface="+mn-cs"/>
          </a:endParaRPr>
        </a:p>
      </dsp:txBody>
      <dsp:txXfrm>
        <a:off x="0" y="439442"/>
        <a:ext cx="5580871" cy="825930"/>
      </dsp:txXfrm>
    </dsp:sp>
    <dsp:sp modelId="{DC3CD0A9-0094-47DF-9FD2-FCD76DDCDB7B}">
      <dsp:nvSpPr>
        <dsp:cNvPr id="0" name=""/>
        <dsp:cNvSpPr/>
      </dsp:nvSpPr>
      <dsp:spPr>
        <a:xfrm>
          <a:off x="0" y="1265372"/>
          <a:ext cx="5580871" cy="3931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dirty="0"/>
            <a:t>HWC Application</a:t>
          </a:r>
          <a:endParaRPr lang="en-US" sz="1100" kern="1200" dirty="0"/>
        </a:p>
      </dsp:txBody>
      <dsp:txXfrm>
        <a:off x="19191" y="1284563"/>
        <a:ext cx="5542489" cy="354738"/>
      </dsp:txXfrm>
    </dsp:sp>
    <dsp:sp modelId="{FFD1C417-3FD7-4850-998A-AEAE53813B04}">
      <dsp:nvSpPr>
        <dsp:cNvPr id="0" name=""/>
        <dsp:cNvSpPr/>
      </dsp:nvSpPr>
      <dsp:spPr>
        <a:xfrm>
          <a:off x="0" y="1658492"/>
          <a:ext cx="5580871" cy="121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93" tIns="13970" rIns="78232" bIns="13970" numCol="1" spcCol="1270" anchor="t" anchorCtr="0">
          <a:noAutofit/>
        </a:bodyPr>
        <a:lstStyle/>
        <a:p>
          <a:pPr marL="57150" lvl="1" indent="-57150" algn="l" defTabSz="488950">
            <a:lnSpc>
              <a:spcPct val="90000"/>
            </a:lnSpc>
            <a:spcBef>
              <a:spcPct val="0"/>
            </a:spcBef>
            <a:spcAft>
              <a:spcPct val="20000"/>
            </a:spcAft>
            <a:buClrTx/>
            <a:buSzTx/>
            <a:buFont typeface="Arial" panose="020B0604020202020204" pitchFamily="34" charset="0"/>
            <a:buChar char="•"/>
          </a:pPr>
          <a:r>
            <a:rPr lang="en-US" sz="1100" kern="1200" dirty="0">
              <a:cs typeface="Calibri"/>
            </a:rPr>
            <a:t>Care in pregnancy &amp; Child-Birth</a:t>
          </a:r>
          <a:endParaRPr lang="en-US" sz="1100" kern="1200" dirty="0"/>
        </a:p>
        <a:p>
          <a:pPr marL="57150" lvl="1" indent="-57150" algn="l" defTabSz="488950">
            <a:lnSpc>
              <a:spcPct val="90000"/>
            </a:lnSpc>
            <a:spcBef>
              <a:spcPct val="0"/>
            </a:spcBef>
            <a:spcAft>
              <a:spcPct val="20000"/>
            </a:spcAft>
            <a:buClrTx/>
            <a:buSzTx/>
            <a:buFont typeface="Arial" panose="020B0604020202020204" pitchFamily="34" charset="0"/>
            <a:buChar char="•"/>
          </a:pPr>
          <a:r>
            <a:rPr lang="en-US" sz="1100" kern="1200">
              <a:cs typeface="Calibri"/>
            </a:rPr>
            <a:t>Neonatal and Infant care</a:t>
          </a:r>
          <a:endParaRPr lang="en-US" sz="1100" kern="1200" dirty="0">
            <a:cs typeface="Calibri"/>
          </a:endParaRPr>
        </a:p>
        <a:p>
          <a:pPr marL="57150" lvl="1" indent="-57150" algn="l" defTabSz="488950">
            <a:lnSpc>
              <a:spcPct val="90000"/>
            </a:lnSpc>
            <a:spcBef>
              <a:spcPct val="0"/>
            </a:spcBef>
            <a:spcAft>
              <a:spcPct val="20000"/>
            </a:spcAft>
            <a:buClrTx/>
            <a:buSzTx/>
            <a:buFont typeface="Arial" panose="020B0604020202020204" pitchFamily="34" charset="0"/>
            <a:buChar char="•"/>
          </a:pPr>
          <a:r>
            <a:rPr lang="en-US" sz="1100" kern="1200">
              <a:cs typeface="Calibri"/>
            </a:rPr>
            <a:t>Childhood and adolescent healthcare</a:t>
          </a:r>
          <a:endParaRPr lang="en-US" sz="1100" kern="1200" dirty="0">
            <a:cs typeface="Calibri"/>
          </a:endParaRPr>
        </a:p>
        <a:p>
          <a:pPr marL="57150" lvl="1" indent="-57150" algn="l" defTabSz="488950">
            <a:lnSpc>
              <a:spcPct val="90000"/>
            </a:lnSpc>
            <a:spcBef>
              <a:spcPct val="0"/>
            </a:spcBef>
            <a:spcAft>
              <a:spcPct val="20000"/>
            </a:spcAft>
            <a:buClrTx/>
            <a:buSzTx/>
            <a:buFont typeface="Arial" panose="020B0604020202020204" pitchFamily="34" charset="0"/>
            <a:buChar char="•"/>
          </a:pPr>
          <a:r>
            <a:rPr lang="en-US" sz="1100" kern="1200">
              <a:ea typeface="+mn-lt"/>
              <a:cs typeface="+mn-lt"/>
            </a:rPr>
            <a:t>Family planning, contraceptive services and other reproductive care services</a:t>
          </a:r>
          <a:endParaRPr lang="en-US" sz="1100" kern="1200" dirty="0">
            <a:cs typeface="Calibri"/>
          </a:endParaRPr>
        </a:p>
        <a:p>
          <a:pPr marL="57150" lvl="1" indent="-57150" algn="l" defTabSz="488950">
            <a:lnSpc>
              <a:spcPct val="90000"/>
            </a:lnSpc>
            <a:spcBef>
              <a:spcPct val="0"/>
            </a:spcBef>
            <a:spcAft>
              <a:spcPct val="20000"/>
            </a:spcAft>
            <a:buClrTx/>
            <a:buSzTx/>
            <a:buFont typeface="Arial" panose="020B0604020202020204" pitchFamily="34" charset="0"/>
            <a:buChar char="•"/>
          </a:pPr>
          <a:r>
            <a:rPr lang="en-US" sz="1100" kern="1200">
              <a:ea typeface="+mn-lt"/>
              <a:cs typeface="+mn-lt"/>
            </a:rPr>
            <a:t>Management of Communicable diseases and General Outpatient care for acute simple illness and minor ailments</a:t>
          </a:r>
          <a:endParaRPr lang="en-US" sz="1100" kern="1200" dirty="0">
            <a:cs typeface="Calibri"/>
          </a:endParaRPr>
        </a:p>
        <a:p>
          <a:pPr marL="57150" lvl="1" indent="-57150" algn="l" defTabSz="488950">
            <a:lnSpc>
              <a:spcPct val="90000"/>
            </a:lnSpc>
            <a:spcBef>
              <a:spcPct val="0"/>
            </a:spcBef>
            <a:spcAft>
              <a:spcPct val="20000"/>
            </a:spcAft>
            <a:buClrTx/>
            <a:buSzTx/>
            <a:buFont typeface="Arial" panose="020B0604020202020204" pitchFamily="34" charset="0"/>
            <a:buChar char="•"/>
          </a:pPr>
          <a:r>
            <a:rPr lang="en-US" sz="1100" kern="1200">
              <a:ea typeface="+mn-lt"/>
              <a:cs typeface="+mn-lt"/>
            </a:rPr>
            <a:t>Screening, Prevention, Control and Management of Non-Communicable diseases</a:t>
          </a:r>
          <a:endParaRPr lang="en-US" sz="1100" kern="1200" dirty="0">
            <a:cs typeface="Calibri"/>
          </a:endParaRPr>
        </a:p>
      </dsp:txBody>
      <dsp:txXfrm>
        <a:off x="0" y="1658492"/>
        <a:ext cx="5580871" cy="1217160"/>
      </dsp:txXfrm>
    </dsp:sp>
    <dsp:sp modelId="{D99231FA-DF78-49AC-85DA-AA7341347E13}">
      <dsp:nvSpPr>
        <dsp:cNvPr id="0" name=""/>
        <dsp:cNvSpPr/>
      </dsp:nvSpPr>
      <dsp:spPr>
        <a:xfrm>
          <a:off x="0" y="2875652"/>
          <a:ext cx="5580871" cy="393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1" kern="1200" dirty="0"/>
            <a:t>ECD</a:t>
          </a:r>
          <a:endParaRPr lang="en-US" sz="1100" kern="1200" dirty="0"/>
        </a:p>
      </dsp:txBody>
      <dsp:txXfrm>
        <a:off x="19191" y="2894843"/>
        <a:ext cx="5542489" cy="354738"/>
      </dsp:txXfrm>
    </dsp:sp>
    <dsp:sp modelId="{BC125245-8226-4E59-8096-54D158232A08}">
      <dsp:nvSpPr>
        <dsp:cNvPr id="0" name=""/>
        <dsp:cNvSpPr/>
      </dsp:nvSpPr>
      <dsp:spPr>
        <a:xfrm>
          <a:off x="0" y="3268772"/>
          <a:ext cx="5580871"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93" tIns="13970" rIns="78232" bIns="13970" numCol="1" spcCol="1270" anchor="t" anchorCtr="0">
          <a:noAutofit/>
        </a:bodyPr>
        <a:lstStyle/>
        <a:p>
          <a:pPr marL="57150" lvl="1" indent="-57150" algn="l" defTabSz="488950">
            <a:lnSpc>
              <a:spcPct val="90000"/>
            </a:lnSpc>
            <a:spcBef>
              <a:spcPct val="0"/>
            </a:spcBef>
            <a:spcAft>
              <a:spcPct val="20000"/>
            </a:spcAft>
            <a:buChar char="•"/>
          </a:pPr>
          <a:r>
            <a:rPr lang="en-US" sz="1100" kern="1200" dirty="0"/>
            <a:t> Implemented in Assam.</a:t>
          </a:r>
        </a:p>
      </dsp:txBody>
      <dsp:txXfrm>
        <a:off x="0" y="3268772"/>
        <a:ext cx="5580871" cy="347760"/>
      </dsp:txXfrm>
    </dsp:sp>
    <dsp:sp modelId="{05A66863-BBC1-445E-833D-583A94BCACD8}">
      <dsp:nvSpPr>
        <dsp:cNvPr id="0" name=""/>
        <dsp:cNvSpPr/>
      </dsp:nvSpPr>
      <dsp:spPr>
        <a:xfrm>
          <a:off x="0" y="3616532"/>
          <a:ext cx="5580871" cy="3931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AMRIT Deployments in Pan India</a:t>
          </a:r>
        </a:p>
      </dsp:txBody>
      <dsp:txXfrm>
        <a:off x="19191" y="3635723"/>
        <a:ext cx="5542489" cy="354738"/>
      </dsp:txXfrm>
    </dsp:sp>
    <dsp:sp modelId="{7F6F9B02-130C-49C2-9D59-4872E3FA0E80}">
      <dsp:nvSpPr>
        <dsp:cNvPr id="0" name=""/>
        <dsp:cNvSpPr/>
      </dsp:nvSpPr>
      <dsp:spPr>
        <a:xfrm>
          <a:off x="0" y="4009652"/>
          <a:ext cx="5580871" cy="891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93" tIns="13970" rIns="78232" bIns="13970" numCol="1" spcCol="1270" anchor="t" anchorCtr="0">
          <a:noAutofit/>
        </a:bodyPr>
        <a:lstStyle/>
        <a:p>
          <a:pPr marL="57150" lvl="1" indent="-57150" algn="l" defTabSz="488950">
            <a:lnSpc>
              <a:spcPct val="90000"/>
            </a:lnSpc>
            <a:spcBef>
              <a:spcPct val="0"/>
            </a:spcBef>
            <a:spcAft>
              <a:spcPct val="20000"/>
            </a:spcAft>
            <a:buChar char="•"/>
          </a:pPr>
          <a:r>
            <a:rPr lang="en-US" sz="1100" kern="1200" dirty="0"/>
            <a:t>104 HIHL in ASSAM and Bihar</a:t>
          </a:r>
        </a:p>
        <a:p>
          <a:pPr marL="57150" lvl="1" indent="-57150" algn="l" defTabSz="488950">
            <a:lnSpc>
              <a:spcPct val="90000"/>
            </a:lnSpc>
            <a:spcBef>
              <a:spcPct val="0"/>
            </a:spcBef>
            <a:spcAft>
              <a:spcPct val="20000"/>
            </a:spcAft>
            <a:buChar char="•"/>
          </a:pPr>
          <a:r>
            <a:rPr lang="en-US" sz="1100" kern="1200" dirty="0"/>
            <a:t>MMU in Pan India States</a:t>
          </a:r>
        </a:p>
        <a:p>
          <a:pPr marL="114300" lvl="2" indent="-57150" algn="l" defTabSz="488950">
            <a:lnSpc>
              <a:spcPct val="90000"/>
            </a:lnSpc>
            <a:spcBef>
              <a:spcPct val="0"/>
            </a:spcBef>
            <a:spcAft>
              <a:spcPct val="20000"/>
            </a:spcAft>
            <a:buChar char="•"/>
          </a:pPr>
          <a:r>
            <a:rPr lang="en-US" sz="1100" kern="1200" dirty="0"/>
            <a:t>TM in Maharashtra, UP, Chhattisgarh, Telangana, Assam, Jharkhand. </a:t>
          </a:r>
        </a:p>
        <a:p>
          <a:pPr marL="114300" lvl="2" indent="-57150" algn="l" defTabSz="488950">
            <a:lnSpc>
              <a:spcPct val="90000"/>
            </a:lnSpc>
            <a:spcBef>
              <a:spcPct val="0"/>
            </a:spcBef>
            <a:spcAft>
              <a:spcPct val="20000"/>
            </a:spcAft>
            <a:buChar char="•"/>
          </a:pPr>
          <a:r>
            <a:rPr lang="en-US" sz="1100" kern="1200" dirty="0"/>
            <a:t> 1097 NACO in Telangana, Assam, Jaipur, Solan and Gujarat.</a:t>
          </a:r>
        </a:p>
        <a:p>
          <a:pPr marL="114300" lvl="2" indent="-57150" algn="l" defTabSz="488950">
            <a:lnSpc>
              <a:spcPct val="90000"/>
            </a:lnSpc>
            <a:spcBef>
              <a:spcPct val="0"/>
            </a:spcBef>
            <a:spcAft>
              <a:spcPct val="20000"/>
            </a:spcAft>
            <a:buChar char="•"/>
          </a:pPr>
          <a:r>
            <a:rPr lang="en-US" sz="1100" kern="1200" dirty="0"/>
            <a:t>ASHA APP and </a:t>
          </a:r>
          <a:r>
            <a:rPr lang="en-US" sz="1100" kern="1200" dirty="0" err="1"/>
            <a:t>Fetosense</a:t>
          </a:r>
          <a:r>
            <a:rPr lang="en-US" sz="1100" kern="1200" dirty="0"/>
            <a:t> &amp; health cube: in Assam and Bihar.</a:t>
          </a:r>
        </a:p>
      </dsp:txBody>
      <dsp:txXfrm>
        <a:off x="0" y="4009652"/>
        <a:ext cx="5580871" cy="891134"/>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79725" cy="4905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763963" y="0"/>
            <a:ext cx="2879725" cy="490538"/>
          </a:xfrm>
          <a:prstGeom prst="rect">
            <a:avLst/>
          </a:prstGeom>
        </p:spPr>
        <p:txBody>
          <a:bodyPr vert="horz" lIns="91440" tIns="45720" rIns="91440" bIns="45720" rtlCol="0"/>
          <a:lstStyle>
            <a:lvl1pPr algn="r">
              <a:defRPr sz="1200"/>
            </a:lvl1pPr>
          </a:lstStyle>
          <a:p>
            <a:fld id="{81E8F6FC-4A5E-4DC8-A88F-B596A2DA57D8}" type="datetimeFigureOut">
              <a:rPr lang="en-IN" smtClean="0"/>
              <a:t>01-08-2023</a:t>
            </a:fld>
            <a:endParaRPr lang="en-IN"/>
          </a:p>
        </p:txBody>
      </p:sp>
      <p:sp>
        <p:nvSpPr>
          <p:cNvPr id="4" name="Footer Placeholder 3"/>
          <p:cNvSpPr>
            <a:spLocks noGrp="1"/>
          </p:cNvSpPr>
          <p:nvPr>
            <p:ph type="ftr" sz="quarter" idx="2"/>
          </p:nvPr>
        </p:nvSpPr>
        <p:spPr>
          <a:xfrm>
            <a:off x="0" y="9285288"/>
            <a:ext cx="2879725" cy="49053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763963" y="9285288"/>
            <a:ext cx="2879725" cy="490537"/>
          </a:xfrm>
          <a:prstGeom prst="rect">
            <a:avLst/>
          </a:prstGeom>
        </p:spPr>
        <p:txBody>
          <a:bodyPr vert="horz" lIns="91440" tIns="45720" rIns="91440" bIns="45720" rtlCol="0" anchor="b"/>
          <a:lstStyle>
            <a:lvl1pPr algn="r">
              <a:defRPr sz="1200"/>
            </a:lvl1pPr>
          </a:lstStyle>
          <a:p>
            <a:fld id="{A2C08009-59F0-4C5F-9184-307B7280EA8C}" type="slidenum">
              <a:rPr lang="en-IN" smtClean="0"/>
              <a:t>‹#›</a:t>
            </a:fld>
            <a:endParaRPr lang="en-IN"/>
          </a:p>
        </p:txBody>
      </p:sp>
    </p:spTree>
    <p:extLst>
      <p:ext uri="{BB962C8B-B14F-4D97-AF65-F5344CB8AC3E}">
        <p14:creationId xmlns:p14="http://schemas.microsoft.com/office/powerpoint/2010/main" val="2874574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79619" cy="49048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64118" y="0"/>
            <a:ext cx="2879619" cy="490489"/>
          </a:xfrm>
          <a:prstGeom prst="rect">
            <a:avLst/>
          </a:prstGeom>
        </p:spPr>
        <p:txBody>
          <a:bodyPr vert="horz" lIns="91440" tIns="45720" rIns="91440" bIns="45720" rtlCol="0"/>
          <a:lstStyle>
            <a:lvl1pPr algn="r">
              <a:defRPr sz="1200"/>
            </a:lvl1pPr>
          </a:lstStyle>
          <a:p>
            <a:fld id="{219AE22C-A6FD-4B26-B3A8-87901EDBFDF3}" type="datetimeFigureOut">
              <a:t>8/1/2023</a:t>
            </a:fld>
            <a:endParaRPr lang="en-US"/>
          </a:p>
        </p:txBody>
      </p:sp>
      <p:sp>
        <p:nvSpPr>
          <p:cNvPr id="4" name="Slide Image Placeholder 3"/>
          <p:cNvSpPr>
            <a:spLocks noGrp="1" noRot="1" noChangeAspect="1"/>
          </p:cNvSpPr>
          <p:nvPr>
            <p:ph type="sldImg" idx="2"/>
          </p:nvPr>
        </p:nvSpPr>
        <p:spPr>
          <a:xfrm>
            <a:off x="390525" y="1222375"/>
            <a:ext cx="5864225" cy="32988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4528" y="4704616"/>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285338"/>
            <a:ext cx="2879619" cy="49048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64118" y="9285338"/>
            <a:ext cx="2879619" cy="490488"/>
          </a:xfrm>
          <a:prstGeom prst="rect">
            <a:avLst/>
          </a:prstGeom>
        </p:spPr>
        <p:txBody>
          <a:bodyPr vert="horz" lIns="91440" tIns="45720" rIns="91440" bIns="45720" rtlCol="0" anchor="b"/>
          <a:lstStyle>
            <a:lvl1pPr algn="r">
              <a:defRPr sz="1200"/>
            </a:lvl1pPr>
          </a:lstStyle>
          <a:p>
            <a:fld id="{D8B758F8-76AF-45CD-8A58-474B8F9330F0}" type="slidenum">
              <a:t>‹#›</a:t>
            </a:fld>
            <a:endParaRPr lang="en-US"/>
          </a:p>
        </p:txBody>
      </p:sp>
    </p:spTree>
    <p:extLst>
      <p:ext uri="{BB962C8B-B14F-4D97-AF65-F5344CB8AC3E}">
        <p14:creationId xmlns:p14="http://schemas.microsoft.com/office/powerpoint/2010/main" val="3637389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BFDDCE-5335-4D57-A043-ED2A399FD573}" type="slidenum">
              <a:rPr lang="en-US" smtClean="0"/>
              <a:t>1</a:t>
            </a:fld>
            <a:endParaRPr lang="en-US"/>
          </a:p>
        </p:txBody>
      </p:sp>
    </p:spTree>
    <p:extLst>
      <p:ext uri="{BB962C8B-B14F-4D97-AF65-F5344CB8AC3E}">
        <p14:creationId xmlns:p14="http://schemas.microsoft.com/office/powerpoint/2010/main" val="3146467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B758F8-76AF-45CD-8A58-474B8F9330F0}" type="slidenum">
              <a:rPr lang="en-US" smtClean="0"/>
              <a:t>6</a:t>
            </a:fld>
            <a:endParaRPr lang="en-US"/>
          </a:p>
        </p:txBody>
      </p:sp>
    </p:spTree>
    <p:extLst>
      <p:ext uri="{BB962C8B-B14F-4D97-AF65-F5344CB8AC3E}">
        <p14:creationId xmlns:p14="http://schemas.microsoft.com/office/powerpoint/2010/main" val="339755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B758F8-76AF-45CD-8A58-474B8F9330F0}" type="slidenum">
              <a:rPr lang="en-US" smtClean="0"/>
              <a:t>7</a:t>
            </a:fld>
            <a:endParaRPr lang="en-US"/>
          </a:p>
        </p:txBody>
      </p:sp>
    </p:spTree>
    <p:extLst>
      <p:ext uri="{BB962C8B-B14F-4D97-AF65-F5344CB8AC3E}">
        <p14:creationId xmlns:p14="http://schemas.microsoft.com/office/powerpoint/2010/main" val="147748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B758F8-76AF-45CD-8A58-474B8F9330F0}" type="slidenum">
              <a:rPr lang="en-US" smtClean="0"/>
              <a:t>8</a:t>
            </a:fld>
            <a:endParaRPr lang="en-US"/>
          </a:p>
        </p:txBody>
      </p:sp>
    </p:spTree>
    <p:extLst>
      <p:ext uri="{BB962C8B-B14F-4D97-AF65-F5344CB8AC3E}">
        <p14:creationId xmlns:p14="http://schemas.microsoft.com/office/powerpoint/2010/main" val="338077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B758F8-76AF-45CD-8A58-474B8F9330F0}" type="slidenum">
              <a:rPr lang="en-US" smtClean="0"/>
              <a:t>10</a:t>
            </a:fld>
            <a:endParaRPr lang="en-US"/>
          </a:p>
        </p:txBody>
      </p:sp>
    </p:spTree>
    <p:extLst>
      <p:ext uri="{BB962C8B-B14F-4D97-AF65-F5344CB8AC3E}">
        <p14:creationId xmlns:p14="http://schemas.microsoft.com/office/powerpoint/2010/main" val="2781642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p:bg>
      <p:bgPr>
        <a:solidFill>
          <a:srgbClr val="FA461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798" y="4893519"/>
            <a:ext cx="2612980" cy="1205991"/>
          </a:xfrm>
          <a:prstGeom prst="rect">
            <a:avLst/>
          </a:prstGeom>
        </p:spPr>
      </p:pic>
      <p:sp>
        <p:nvSpPr>
          <p:cNvPr id="2" name="Rectangle 1">
            <a:extLst>
              <a:ext uri="{FF2B5EF4-FFF2-40B4-BE49-F238E27FC236}">
                <a16:creationId xmlns:a16="http://schemas.microsoft.com/office/drawing/2014/main" id="{649819C3-1294-42A8-8239-F3E82BB858A9}"/>
              </a:ext>
            </a:extLst>
          </p:cNvPr>
          <p:cNvSpPr/>
          <p:nvPr userDrawn="1"/>
        </p:nvSpPr>
        <p:spPr>
          <a:xfrm>
            <a:off x="200026" y="14288"/>
            <a:ext cx="700087" cy="342900"/>
          </a:xfrm>
          <a:prstGeom prst="rect">
            <a:avLst/>
          </a:prstGeom>
          <a:solidFill>
            <a:srgbClr val="FA4616"/>
          </a:solidFill>
          <a:ln>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D95015D-20B0-408D-868B-930E184FE432}"/>
              </a:ext>
            </a:extLst>
          </p:cNvPr>
          <p:cNvSpPr/>
          <p:nvPr userDrawn="1"/>
        </p:nvSpPr>
        <p:spPr>
          <a:xfrm>
            <a:off x="10510839" y="5928059"/>
            <a:ext cx="1476374" cy="787065"/>
          </a:xfrm>
          <a:prstGeom prst="rect">
            <a:avLst/>
          </a:prstGeom>
          <a:solidFill>
            <a:srgbClr val="FA4616"/>
          </a:solidFill>
          <a:ln>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C82EFB8-FDBD-4664-991C-74AA01A82CFE}"/>
              </a:ext>
            </a:extLst>
          </p:cNvPr>
          <p:cNvSpPr/>
          <p:nvPr userDrawn="1"/>
        </p:nvSpPr>
        <p:spPr>
          <a:xfrm>
            <a:off x="10687050" y="28576"/>
            <a:ext cx="1476374" cy="787065"/>
          </a:xfrm>
          <a:prstGeom prst="rect">
            <a:avLst/>
          </a:prstGeom>
          <a:solidFill>
            <a:srgbClr val="FA4616"/>
          </a:solidFill>
          <a:ln>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7">
            <a:extLst>
              <a:ext uri="{FF2B5EF4-FFF2-40B4-BE49-F238E27FC236}">
                <a16:creationId xmlns:a16="http://schemas.microsoft.com/office/drawing/2014/main" id="{0F33712D-ED80-4F02-B081-3A9FB7A7197C}"/>
              </a:ext>
            </a:extLst>
          </p:cNvPr>
          <p:cNvSpPr>
            <a:spLocks noGrp="1"/>
          </p:cNvSpPr>
          <p:nvPr>
            <p:ph type="body" sz="quarter" idx="10" hasCustomPrompt="1"/>
          </p:nvPr>
        </p:nvSpPr>
        <p:spPr>
          <a:xfrm>
            <a:off x="748799" y="2022722"/>
            <a:ext cx="9336880" cy="914400"/>
          </a:xfrm>
          <a:prstGeom prst="rect">
            <a:avLst/>
          </a:prstGeom>
        </p:spPr>
        <p:txBody>
          <a:bodyPr anchor="ctr"/>
          <a:lstStyle>
            <a:lvl1pPr marL="0" indent="0">
              <a:buNone/>
              <a:defRPr sz="3200" b="1">
                <a:solidFill>
                  <a:schemeClr val="bg1"/>
                </a:solidFill>
              </a:defRPr>
            </a:lvl1pPr>
            <a:lvl2pPr marL="457200" indent="0">
              <a:buNone/>
              <a:defRPr/>
            </a:lvl2pPr>
          </a:lstStyle>
          <a:p>
            <a:pPr lvl="0"/>
            <a:r>
              <a:rPr lang="en-US"/>
              <a:t>Presentation Name</a:t>
            </a:r>
          </a:p>
        </p:txBody>
      </p:sp>
      <p:sp>
        <p:nvSpPr>
          <p:cNvPr id="9" name="Title 8">
            <a:extLst>
              <a:ext uri="{FF2B5EF4-FFF2-40B4-BE49-F238E27FC236}">
                <a16:creationId xmlns:a16="http://schemas.microsoft.com/office/drawing/2014/main" id="{77A81302-6D1D-4133-B759-A99D90C16218}"/>
              </a:ext>
            </a:extLst>
          </p:cNvPr>
          <p:cNvSpPr>
            <a:spLocks noGrp="1"/>
          </p:cNvSpPr>
          <p:nvPr>
            <p:ph type="title" hasCustomPrompt="1"/>
          </p:nvPr>
        </p:nvSpPr>
        <p:spPr>
          <a:xfrm>
            <a:off x="748798" y="846222"/>
            <a:ext cx="9336881" cy="914400"/>
          </a:xfrm>
        </p:spPr>
        <p:txBody>
          <a:bodyPr anchor="ctr"/>
          <a:lstStyle>
            <a:lvl1pPr>
              <a:defRPr sz="3200">
                <a:solidFill>
                  <a:schemeClr val="bg1"/>
                </a:solidFill>
              </a:defRPr>
            </a:lvl1pPr>
          </a:lstStyle>
          <a:p>
            <a:pPr lvl="0"/>
            <a:r>
              <a:rPr lang="en-US"/>
              <a:t>Presentation to</a:t>
            </a:r>
          </a:p>
        </p:txBody>
      </p:sp>
      <p:sp>
        <p:nvSpPr>
          <p:cNvPr id="12" name="Text Placeholder 7">
            <a:extLst>
              <a:ext uri="{FF2B5EF4-FFF2-40B4-BE49-F238E27FC236}">
                <a16:creationId xmlns:a16="http://schemas.microsoft.com/office/drawing/2014/main" id="{889C14C5-51C5-4ACF-80B5-E97976349136}"/>
              </a:ext>
            </a:extLst>
          </p:cNvPr>
          <p:cNvSpPr>
            <a:spLocks noGrp="1"/>
          </p:cNvSpPr>
          <p:nvPr>
            <p:ph type="body" sz="quarter" idx="11" hasCustomPrompt="1"/>
          </p:nvPr>
        </p:nvSpPr>
        <p:spPr>
          <a:xfrm>
            <a:off x="748798" y="3737410"/>
            <a:ext cx="1822951" cy="483606"/>
          </a:xfrm>
          <a:prstGeom prst="rect">
            <a:avLst/>
          </a:prstGeom>
        </p:spPr>
        <p:txBody>
          <a:bodyPr anchor="ctr"/>
          <a:lstStyle>
            <a:lvl1pPr marL="0" indent="0">
              <a:buNone/>
              <a:defRPr sz="2000" b="1">
                <a:solidFill>
                  <a:schemeClr val="bg1"/>
                </a:solidFill>
              </a:defRPr>
            </a:lvl1pPr>
            <a:lvl2pPr marL="457200" indent="0">
              <a:buNone/>
              <a:defRPr/>
            </a:lvl2pPr>
          </a:lstStyle>
          <a:p>
            <a:pPr lvl="0"/>
            <a:r>
              <a:rPr lang="en-US"/>
              <a:t>Month, Year</a:t>
            </a:r>
          </a:p>
        </p:txBody>
      </p:sp>
    </p:spTree>
    <p:extLst>
      <p:ext uri="{BB962C8B-B14F-4D97-AF65-F5344CB8AC3E}">
        <p14:creationId xmlns:p14="http://schemas.microsoft.com/office/powerpoint/2010/main" val="2312394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94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Text Placeholder 21">
            <a:extLst>
              <a:ext uri="{FF2B5EF4-FFF2-40B4-BE49-F238E27FC236}">
                <a16:creationId xmlns:a16="http://schemas.microsoft.com/office/drawing/2014/main" id="{C63EDD11-E9BF-4597-BA77-4EE38EE28A9E}"/>
              </a:ext>
            </a:extLst>
          </p:cNvPr>
          <p:cNvSpPr>
            <a:spLocks noGrp="1"/>
          </p:cNvSpPr>
          <p:nvPr>
            <p:ph type="body" sz="quarter" idx="19" hasCustomPrompt="1"/>
          </p:nvPr>
        </p:nvSpPr>
        <p:spPr>
          <a:xfrm>
            <a:off x="913052" y="-18289"/>
            <a:ext cx="5778500" cy="463094"/>
          </a:xfrm>
          <a:prstGeom prst="rect">
            <a:avLst/>
          </a:prstGeom>
          <a:ln>
            <a:noFill/>
          </a:ln>
        </p:spPr>
        <p:txBody>
          <a:bodyPr anchor="ctr"/>
          <a:lstStyle>
            <a:lvl1pPr marL="0" indent="0" algn="l">
              <a:buNone/>
              <a:defRPr sz="1800" b="0" cap="none" spc="0">
                <a:ln w="0"/>
                <a:solidFill>
                  <a:schemeClr val="bg1"/>
                </a:solidFill>
                <a:effectLst/>
                <a:latin typeface="+mj-lt"/>
              </a:defRPr>
            </a:lvl1pPr>
          </a:lstStyle>
          <a:p>
            <a:pPr lvl="0"/>
            <a:r>
              <a:rPr lang="en-IN"/>
              <a:t>ADD SLIDE TITLE</a:t>
            </a:r>
          </a:p>
        </p:txBody>
      </p:sp>
    </p:spTree>
    <p:extLst>
      <p:ext uri="{BB962C8B-B14F-4D97-AF65-F5344CB8AC3E}">
        <p14:creationId xmlns:p14="http://schemas.microsoft.com/office/powerpoint/2010/main" val="280063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Rectangle 6"/>
          <p:cNvSpPr>
            <a:spLocks noChangeArrowheads="1"/>
          </p:cNvSpPr>
          <p:nvPr userDrawn="1"/>
        </p:nvSpPr>
        <p:spPr bwMode="auto">
          <a:xfrm>
            <a:off x="423333" y="0"/>
            <a:ext cx="11768667" cy="414867"/>
          </a:xfrm>
          <a:prstGeom prst="rect">
            <a:avLst/>
          </a:prstGeom>
          <a:solidFill>
            <a:srgbClr val="FA46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 name="Freeform 7"/>
          <p:cNvSpPr>
            <a:spLocks/>
          </p:cNvSpPr>
          <p:nvPr userDrawn="1"/>
        </p:nvSpPr>
        <p:spPr bwMode="auto">
          <a:xfrm>
            <a:off x="486835" y="114300"/>
            <a:ext cx="16933" cy="120651"/>
          </a:xfrm>
          <a:custGeom>
            <a:avLst/>
            <a:gdLst>
              <a:gd name="T0" fmla="*/ 22 w 26"/>
              <a:gd name="T1" fmla="*/ 70 h 172"/>
              <a:gd name="T2" fmla="*/ 22 w 26"/>
              <a:gd name="T3" fmla="*/ 60 h 172"/>
              <a:gd name="T4" fmla="*/ 22 w 26"/>
              <a:gd name="T5" fmla="*/ 52 h 172"/>
              <a:gd name="T6" fmla="*/ 21 w 26"/>
              <a:gd name="T7" fmla="*/ 43 h 172"/>
              <a:gd name="T8" fmla="*/ 20 w 26"/>
              <a:gd name="T9" fmla="*/ 36 h 172"/>
              <a:gd name="T10" fmla="*/ 17 w 26"/>
              <a:gd name="T11" fmla="*/ 24 h 172"/>
              <a:gd name="T12" fmla="*/ 13 w 26"/>
              <a:gd name="T13" fmla="*/ 14 h 172"/>
              <a:gd name="T14" fmla="*/ 4 w 26"/>
              <a:gd name="T15" fmla="*/ 3 h 172"/>
              <a:gd name="T16" fmla="*/ 0 w 26"/>
              <a:gd name="T17" fmla="*/ 0 h 172"/>
              <a:gd name="T18" fmla="*/ 1 w 26"/>
              <a:gd name="T19" fmla="*/ 4 h 172"/>
              <a:gd name="T20" fmla="*/ 2 w 26"/>
              <a:gd name="T21" fmla="*/ 18 h 172"/>
              <a:gd name="T22" fmla="*/ 3 w 26"/>
              <a:gd name="T23" fmla="*/ 29 h 172"/>
              <a:gd name="T24" fmla="*/ 3 w 26"/>
              <a:gd name="T25" fmla="*/ 44 h 172"/>
              <a:gd name="T26" fmla="*/ 3 w 26"/>
              <a:gd name="T27" fmla="*/ 60 h 172"/>
              <a:gd name="T28" fmla="*/ 2 w 26"/>
              <a:gd name="T29" fmla="*/ 81 h 172"/>
              <a:gd name="T30" fmla="*/ 1 w 26"/>
              <a:gd name="T31" fmla="*/ 96 h 172"/>
              <a:gd name="T32" fmla="*/ 2 w 26"/>
              <a:gd name="T33" fmla="*/ 110 h 172"/>
              <a:gd name="T34" fmla="*/ 4 w 26"/>
              <a:gd name="T35" fmla="*/ 123 h 172"/>
              <a:gd name="T36" fmla="*/ 7 w 26"/>
              <a:gd name="T37" fmla="*/ 135 h 172"/>
              <a:gd name="T38" fmla="*/ 14 w 26"/>
              <a:gd name="T39" fmla="*/ 155 h 172"/>
              <a:gd name="T40" fmla="*/ 21 w 26"/>
              <a:gd name="T41" fmla="*/ 171 h 172"/>
              <a:gd name="T42" fmla="*/ 22 w 26"/>
              <a:gd name="T43" fmla="*/ 172 h 172"/>
              <a:gd name="T44" fmla="*/ 23 w 26"/>
              <a:gd name="T45" fmla="*/ 172 h 172"/>
              <a:gd name="T46" fmla="*/ 26 w 26"/>
              <a:gd name="T47" fmla="*/ 171 h 172"/>
              <a:gd name="T48" fmla="*/ 26 w 26"/>
              <a:gd name="T49" fmla="*/ 169 h 172"/>
              <a:gd name="T50" fmla="*/ 23 w 26"/>
              <a:gd name="T51" fmla="*/ 158 h 172"/>
              <a:gd name="T52" fmla="*/ 21 w 26"/>
              <a:gd name="T53" fmla="*/ 148 h 172"/>
              <a:gd name="T54" fmla="*/ 20 w 26"/>
              <a:gd name="T55" fmla="*/ 137 h 172"/>
              <a:gd name="T56" fmla="*/ 19 w 26"/>
              <a:gd name="T57" fmla="*/ 126 h 172"/>
              <a:gd name="T58" fmla="*/ 20 w 26"/>
              <a:gd name="T59" fmla="*/ 100 h 172"/>
              <a:gd name="T60" fmla="*/ 22 w 26"/>
              <a:gd name="T61" fmla="*/ 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172">
                <a:moveTo>
                  <a:pt x="22" y="70"/>
                </a:moveTo>
                <a:lnTo>
                  <a:pt x="22" y="60"/>
                </a:lnTo>
                <a:lnTo>
                  <a:pt x="22" y="52"/>
                </a:lnTo>
                <a:lnTo>
                  <a:pt x="21" y="43"/>
                </a:lnTo>
                <a:lnTo>
                  <a:pt x="20" y="36"/>
                </a:lnTo>
                <a:lnTo>
                  <a:pt x="17" y="24"/>
                </a:lnTo>
                <a:lnTo>
                  <a:pt x="13" y="14"/>
                </a:lnTo>
                <a:lnTo>
                  <a:pt x="4" y="3"/>
                </a:lnTo>
                <a:lnTo>
                  <a:pt x="0" y="0"/>
                </a:lnTo>
                <a:lnTo>
                  <a:pt x="1" y="4"/>
                </a:lnTo>
                <a:lnTo>
                  <a:pt x="2" y="18"/>
                </a:lnTo>
                <a:lnTo>
                  <a:pt x="3" y="29"/>
                </a:lnTo>
                <a:lnTo>
                  <a:pt x="3" y="44"/>
                </a:lnTo>
                <a:lnTo>
                  <a:pt x="3" y="60"/>
                </a:lnTo>
                <a:lnTo>
                  <a:pt x="2" y="81"/>
                </a:lnTo>
                <a:lnTo>
                  <a:pt x="1" y="96"/>
                </a:lnTo>
                <a:lnTo>
                  <a:pt x="2" y="110"/>
                </a:lnTo>
                <a:lnTo>
                  <a:pt x="4" y="123"/>
                </a:lnTo>
                <a:lnTo>
                  <a:pt x="7" y="135"/>
                </a:lnTo>
                <a:lnTo>
                  <a:pt x="14" y="155"/>
                </a:lnTo>
                <a:lnTo>
                  <a:pt x="21" y="171"/>
                </a:lnTo>
                <a:lnTo>
                  <a:pt x="22" y="172"/>
                </a:lnTo>
                <a:lnTo>
                  <a:pt x="23" y="172"/>
                </a:lnTo>
                <a:lnTo>
                  <a:pt x="26" y="171"/>
                </a:lnTo>
                <a:lnTo>
                  <a:pt x="26" y="169"/>
                </a:lnTo>
                <a:lnTo>
                  <a:pt x="23" y="158"/>
                </a:lnTo>
                <a:lnTo>
                  <a:pt x="21" y="148"/>
                </a:lnTo>
                <a:lnTo>
                  <a:pt x="20" y="137"/>
                </a:lnTo>
                <a:lnTo>
                  <a:pt x="19" y="126"/>
                </a:lnTo>
                <a:lnTo>
                  <a:pt x="20" y="100"/>
                </a:lnTo>
                <a:lnTo>
                  <a:pt x="22" y="7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 name="Freeform 8"/>
          <p:cNvSpPr>
            <a:spLocks/>
          </p:cNvSpPr>
          <p:nvPr userDrawn="1"/>
        </p:nvSpPr>
        <p:spPr bwMode="auto">
          <a:xfrm>
            <a:off x="510118" y="65618"/>
            <a:ext cx="141817" cy="283633"/>
          </a:xfrm>
          <a:custGeom>
            <a:avLst/>
            <a:gdLst>
              <a:gd name="T0" fmla="*/ 137 w 202"/>
              <a:gd name="T1" fmla="*/ 370 h 402"/>
              <a:gd name="T2" fmla="*/ 178 w 202"/>
              <a:gd name="T3" fmla="*/ 295 h 402"/>
              <a:gd name="T4" fmla="*/ 197 w 202"/>
              <a:gd name="T5" fmla="*/ 237 h 402"/>
              <a:gd name="T6" fmla="*/ 199 w 202"/>
              <a:gd name="T7" fmla="*/ 196 h 402"/>
              <a:gd name="T8" fmla="*/ 183 w 202"/>
              <a:gd name="T9" fmla="*/ 209 h 402"/>
              <a:gd name="T10" fmla="*/ 171 w 202"/>
              <a:gd name="T11" fmla="*/ 239 h 402"/>
              <a:gd name="T12" fmla="*/ 157 w 202"/>
              <a:gd name="T13" fmla="*/ 267 h 402"/>
              <a:gd name="T14" fmla="*/ 140 w 202"/>
              <a:gd name="T15" fmla="*/ 279 h 402"/>
              <a:gd name="T16" fmla="*/ 115 w 202"/>
              <a:gd name="T17" fmla="*/ 279 h 402"/>
              <a:gd name="T18" fmla="*/ 94 w 202"/>
              <a:gd name="T19" fmla="*/ 257 h 402"/>
              <a:gd name="T20" fmla="*/ 96 w 202"/>
              <a:gd name="T21" fmla="*/ 223 h 402"/>
              <a:gd name="T22" fmla="*/ 122 w 202"/>
              <a:gd name="T23" fmla="*/ 197 h 402"/>
              <a:gd name="T24" fmla="*/ 151 w 202"/>
              <a:gd name="T25" fmla="*/ 192 h 402"/>
              <a:gd name="T26" fmla="*/ 176 w 202"/>
              <a:gd name="T27" fmla="*/ 192 h 402"/>
              <a:gd name="T28" fmla="*/ 197 w 202"/>
              <a:gd name="T29" fmla="*/ 178 h 402"/>
              <a:gd name="T30" fmla="*/ 194 w 202"/>
              <a:gd name="T31" fmla="*/ 168 h 402"/>
              <a:gd name="T32" fmla="*/ 157 w 202"/>
              <a:gd name="T33" fmla="*/ 166 h 402"/>
              <a:gd name="T34" fmla="*/ 115 w 202"/>
              <a:gd name="T35" fmla="*/ 172 h 402"/>
              <a:gd name="T36" fmla="*/ 87 w 202"/>
              <a:gd name="T37" fmla="*/ 192 h 402"/>
              <a:gd name="T38" fmla="*/ 70 w 202"/>
              <a:gd name="T39" fmla="*/ 220 h 402"/>
              <a:gd name="T40" fmla="*/ 68 w 202"/>
              <a:gd name="T41" fmla="*/ 254 h 402"/>
              <a:gd name="T42" fmla="*/ 84 w 202"/>
              <a:gd name="T43" fmla="*/ 289 h 402"/>
              <a:gd name="T44" fmla="*/ 108 w 202"/>
              <a:gd name="T45" fmla="*/ 309 h 402"/>
              <a:gd name="T46" fmla="*/ 107 w 202"/>
              <a:gd name="T47" fmla="*/ 316 h 402"/>
              <a:gd name="T48" fmla="*/ 92 w 202"/>
              <a:gd name="T49" fmla="*/ 308 h 402"/>
              <a:gd name="T50" fmla="*/ 63 w 202"/>
              <a:gd name="T51" fmla="*/ 276 h 402"/>
              <a:gd name="T52" fmla="*/ 54 w 202"/>
              <a:gd name="T53" fmla="*/ 245 h 402"/>
              <a:gd name="T54" fmla="*/ 61 w 202"/>
              <a:gd name="T55" fmla="*/ 200 h 402"/>
              <a:gd name="T56" fmla="*/ 85 w 202"/>
              <a:gd name="T57" fmla="*/ 165 h 402"/>
              <a:gd name="T58" fmla="*/ 135 w 202"/>
              <a:gd name="T59" fmla="*/ 128 h 402"/>
              <a:gd name="T60" fmla="*/ 166 w 202"/>
              <a:gd name="T61" fmla="*/ 101 h 402"/>
              <a:gd name="T62" fmla="*/ 177 w 202"/>
              <a:gd name="T63" fmla="*/ 70 h 402"/>
              <a:gd name="T64" fmla="*/ 159 w 202"/>
              <a:gd name="T65" fmla="*/ 80 h 402"/>
              <a:gd name="T66" fmla="*/ 104 w 202"/>
              <a:gd name="T67" fmla="*/ 114 h 402"/>
              <a:gd name="T68" fmla="*/ 66 w 202"/>
              <a:gd name="T69" fmla="*/ 146 h 402"/>
              <a:gd name="T70" fmla="*/ 44 w 202"/>
              <a:gd name="T71" fmla="*/ 178 h 402"/>
              <a:gd name="T72" fmla="*/ 35 w 202"/>
              <a:gd name="T73" fmla="*/ 214 h 402"/>
              <a:gd name="T74" fmla="*/ 41 w 202"/>
              <a:gd name="T75" fmla="*/ 267 h 402"/>
              <a:gd name="T76" fmla="*/ 68 w 202"/>
              <a:gd name="T77" fmla="*/ 305 h 402"/>
              <a:gd name="T78" fmla="*/ 79 w 202"/>
              <a:gd name="T79" fmla="*/ 317 h 402"/>
              <a:gd name="T80" fmla="*/ 72 w 202"/>
              <a:gd name="T81" fmla="*/ 319 h 402"/>
              <a:gd name="T82" fmla="*/ 38 w 202"/>
              <a:gd name="T83" fmla="*/ 282 h 402"/>
              <a:gd name="T84" fmla="*/ 21 w 202"/>
              <a:gd name="T85" fmla="*/ 227 h 402"/>
              <a:gd name="T86" fmla="*/ 29 w 202"/>
              <a:gd name="T87" fmla="*/ 167 h 402"/>
              <a:gd name="T88" fmla="*/ 72 w 202"/>
              <a:gd name="T89" fmla="*/ 84 h 402"/>
              <a:gd name="T90" fmla="*/ 88 w 202"/>
              <a:gd name="T91" fmla="*/ 40 h 402"/>
              <a:gd name="T92" fmla="*/ 85 w 202"/>
              <a:gd name="T93" fmla="*/ 17 h 402"/>
              <a:gd name="T94" fmla="*/ 76 w 202"/>
              <a:gd name="T95" fmla="*/ 11 h 402"/>
              <a:gd name="T96" fmla="*/ 52 w 202"/>
              <a:gd name="T97" fmla="*/ 67 h 402"/>
              <a:gd name="T98" fmla="*/ 17 w 202"/>
              <a:gd name="T99" fmla="*/ 129 h 402"/>
              <a:gd name="T100" fmla="*/ 1 w 202"/>
              <a:gd name="T101" fmla="*/ 191 h 402"/>
              <a:gd name="T102" fmla="*/ 8 w 202"/>
              <a:gd name="T103" fmla="*/ 258 h 402"/>
              <a:gd name="T104" fmla="*/ 29 w 202"/>
              <a:gd name="T105" fmla="*/ 296 h 402"/>
              <a:gd name="T106" fmla="*/ 58 w 202"/>
              <a:gd name="T107" fmla="*/ 325 h 402"/>
              <a:gd name="T108" fmla="*/ 90 w 202"/>
              <a:gd name="T109" fmla="*/ 356 h 402"/>
              <a:gd name="T110" fmla="*/ 97 w 202"/>
              <a:gd name="T111" fmla="*/ 388 h 402"/>
              <a:gd name="T112" fmla="*/ 99 w 202"/>
              <a:gd name="T113"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2" h="402">
                <a:moveTo>
                  <a:pt x="117" y="395"/>
                </a:moveTo>
                <a:lnTo>
                  <a:pt x="123" y="388"/>
                </a:lnTo>
                <a:lnTo>
                  <a:pt x="130" y="380"/>
                </a:lnTo>
                <a:lnTo>
                  <a:pt x="137" y="370"/>
                </a:lnTo>
                <a:lnTo>
                  <a:pt x="145" y="360"/>
                </a:lnTo>
                <a:lnTo>
                  <a:pt x="159" y="336"/>
                </a:lnTo>
                <a:lnTo>
                  <a:pt x="172" y="309"/>
                </a:lnTo>
                <a:lnTo>
                  <a:pt x="178" y="295"/>
                </a:lnTo>
                <a:lnTo>
                  <a:pt x="184" y="281"/>
                </a:lnTo>
                <a:lnTo>
                  <a:pt x="189" y="266"/>
                </a:lnTo>
                <a:lnTo>
                  <a:pt x="193" y="252"/>
                </a:lnTo>
                <a:lnTo>
                  <a:pt x="197" y="237"/>
                </a:lnTo>
                <a:lnTo>
                  <a:pt x="200" y="223"/>
                </a:lnTo>
                <a:lnTo>
                  <a:pt x="202" y="209"/>
                </a:lnTo>
                <a:lnTo>
                  <a:pt x="202" y="195"/>
                </a:lnTo>
                <a:lnTo>
                  <a:pt x="199" y="196"/>
                </a:lnTo>
                <a:lnTo>
                  <a:pt x="194" y="198"/>
                </a:lnTo>
                <a:lnTo>
                  <a:pt x="191" y="200"/>
                </a:lnTo>
                <a:lnTo>
                  <a:pt x="187" y="205"/>
                </a:lnTo>
                <a:lnTo>
                  <a:pt x="183" y="209"/>
                </a:lnTo>
                <a:lnTo>
                  <a:pt x="178" y="216"/>
                </a:lnTo>
                <a:lnTo>
                  <a:pt x="175" y="223"/>
                </a:lnTo>
                <a:lnTo>
                  <a:pt x="172" y="233"/>
                </a:lnTo>
                <a:lnTo>
                  <a:pt x="171" y="239"/>
                </a:lnTo>
                <a:lnTo>
                  <a:pt x="169" y="247"/>
                </a:lnTo>
                <a:lnTo>
                  <a:pt x="164" y="255"/>
                </a:lnTo>
                <a:lnTo>
                  <a:pt x="160" y="264"/>
                </a:lnTo>
                <a:lnTo>
                  <a:pt x="157" y="267"/>
                </a:lnTo>
                <a:lnTo>
                  <a:pt x="153" y="272"/>
                </a:lnTo>
                <a:lnTo>
                  <a:pt x="150" y="274"/>
                </a:lnTo>
                <a:lnTo>
                  <a:pt x="146" y="277"/>
                </a:lnTo>
                <a:lnTo>
                  <a:pt x="140" y="279"/>
                </a:lnTo>
                <a:lnTo>
                  <a:pt x="136" y="280"/>
                </a:lnTo>
                <a:lnTo>
                  <a:pt x="130" y="281"/>
                </a:lnTo>
                <a:lnTo>
                  <a:pt x="123" y="281"/>
                </a:lnTo>
                <a:lnTo>
                  <a:pt x="115" y="279"/>
                </a:lnTo>
                <a:lnTo>
                  <a:pt x="108" y="276"/>
                </a:lnTo>
                <a:lnTo>
                  <a:pt x="102" y="271"/>
                </a:lnTo>
                <a:lnTo>
                  <a:pt x="97" y="264"/>
                </a:lnTo>
                <a:lnTo>
                  <a:pt x="94" y="257"/>
                </a:lnTo>
                <a:lnTo>
                  <a:pt x="93" y="249"/>
                </a:lnTo>
                <a:lnTo>
                  <a:pt x="93" y="240"/>
                </a:lnTo>
                <a:lnTo>
                  <a:pt x="94" y="232"/>
                </a:lnTo>
                <a:lnTo>
                  <a:pt x="96" y="223"/>
                </a:lnTo>
                <a:lnTo>
                  <a:pt x="101" y="216"/>
                </a:lnTo>
                <a:lnTo>
                  <a:pt x="106" y="208"/>
                </a:lnTo>
                <a:lnTo>
                  <a:pt x="113" y="201"/>
                </a:lnTo>
                <a:lnTo>
                  <a:pt x="122" y="197"/>
                </a:lnTo>
                <a:lnTo>
                  <a:pt x="133" y="194"/>
                </a:lnTo>
                <a:lnTo>
                  <a:pt x="138" y="193"/>
                </a:lnTo>
                <a:lnTo>
                  <a:pt x="145" y="192"/>
                </a:lnTo>
                <a:lnTo>
                  <a:pt x="151" y="192"/>
                </a:lnTo>
                <a:lnTo>
                  <a:pt x="159" y="192"/>
                </a:lnTo>
                <a:lnTo>
                  <a:pt x="165" y="193"/>
                </a:lnTo>
                <a:lnTo>
                  <a:pt x="171" y="193"/>
                </a:lnTo>
                <a:lnTo>
                  <a:pt x="176" y="192"/>
                </a:lnTo>
                <a:lnTo>
                  <a:pt x="180" y="191"/>
                </a:lnTo>
                <a:lnTo>
                  <a:pt x="188" y="186"/>
                </a:lnTo>
                <a:lnTo>
                  <a:pt x="193" y="182"/>
                </a:lnTo>
                <a:lnTo>
                  <a:pt x="197" y="178"/>
                </a:lnTo>
                <a:lnTo>
                  <a:pt x="200" y="172"/>
                </a:lnTo>
                <a:lnTo>
                  <a:pt x="201" y="169"/>
                </a:lnTo>
                <a:lnTo>
                  <a:pt x="201" y="167"/>
                </a:lnTo>
                <a:lnTo>
                  <a:pt x="194" y="168"/>
                </a:lnTo>
                <a:lnTo>
                  <a:pt x="187" y="169"/>
                </a:lnTo>
                <a:lnTo>
                  <a:pt x="178" y="168"/>
                </a:lnTo>
                <a:lnTo>
                  <a:pt x="170" y="167"/>
                </a:lnTo>
                <a:lnTo>
                  <a:pt x="157" y="166"/>
                </a:lnTo>
                <a:lnTo>
                  <a:pt x="145" y="166"/>
                </a:lnTo>
                <a:lnTo>
                  <a:pt x="134" y="167"/>
                </a:lnTo>
                <a:lnTo>
                  <a:pt x="124" y="169"/>
                </a:lnTo>
                <a:lnTo>
                  <a:pt x="115" y="172"/>
                </a:lnTo>
                <a:lnTo>
                  <a:pt x="107" y="176"/>
                </a:lnTo>
                <a:lnTo>
                  <a:pt x="99" y="180"/>
                </a:lnTo>
                <a:lnTo>
                  <a:pt x="92" y="185"/>
                </a:lnTo>
                <a:lnTo>
                  <a:pt x="87" y="192"/>
                </a:lnTo>
                <a:lnTo>
                  <a:pt x="81" y="197"/>
                </a:lnTo>
                <a:lnTo>
                  <a:pt x="77" y="205"/>
                </a:lnTo>
                <a:lnTo>
                  <a:pt x="74" y="211"/>
                </a:lnTo>
                <a:lnTo>
                  <a:pt x="70" y="220"/>
                </a:lnTo>
                <a:lnTo>
                  <a:pt x="68" y="227"/>
                </a:lnTo>
                <a:lnTo>
                  <a:pt x="67" y="236"/>
                </a:lnTo>
                <a:lnTo>
                  <a:pt x="67" y="244"/>
                </a:lnTo>
                <a:lnTo>
                  <a:pt x="68" y="254"/>
                </a:lnTo>
                <a:lnTo>
                  <a:pt x="70" y="263"/>
                </a:lnTo>
                <a:lnTo>
                  <a:pt x="74" y="273"/>
                </a:lnTo>
                <a:lnTo>
                  <a:pt x="78" y="280"/>
                </a:lnTo>
                <a:lnTo>
                  <a:pt x="84" y="289"/>
                </a:lnTo>
                <a:lnTo>
                  <a:pt x="90" y="295"/>
                </a:lnTo>
                <a:lnTo>
                  <a:pt x="97" y="302"/>
                </a:lnTo>
                <a:lnTo>
                  <a:pt x="105" y="307"/>
                </a:lnTo>
                <a:lnTo>
                  <a:pt x="108" y="309"/>
                </a:lnTo>
                <a:lnTo>
                  <a:pt x="109" y="312"/>
                </a:lnTo>
                <a:lnTo>
                  <a:pt x="110" y="314"/>
                </a:lnTo>
                <a:lnTo>
                  <a:pt x="109" y="315"/>
                </a:lnTo>
                <a:lnTo>
                  <a:pt x="107" y="316"/>
                </a:lnTo>
                <a:lnTo>
                  <a:pt x="105" y="317"/>
                </a:lnTo>
                <a:lnTo>
                  <a:pt x="103" y="316"/>
                </a:lnTo>
                <a:lnTo>
                  <a:pt x="99" y="315"/>
                </a:lnTo>
                <a:lnTo>
                  <a:pt x="92" y="308"/>
                </a:lnTo>
                <a:lnTo>
                  <a:pt x="83" y="302"/>
                </a:lnTo>
                <a:lnTo>
                  <a:pt x="76" y="294"/>
                </a:lnTo>
                <a:lnTo>
                  <a:pt x="69" y="286"/>
                </a:lnTo>
                <a:lnTo>
                  <a:pt x="63" y="276"/>
                </a:lnTo>
                <a:lnTo>
                  <a:pt x="58" y="265"/>
                </a:lnTo>
                <a:lnTo>
                  <a:pt x="56" y="259"/>
                </a:lnTo>
                <a:lnTo>
                  <a:pt x="55" y="251"/>
                </a:lnTo>
                <a:lnTo>
                  <a:pt x="54" y="245"/>
                </a:lnTo>
                <a:lnTo>
                  <a:pt x="54" y="237"/>
                </a:lnTo>
                <a:lnTo>
                  <a:pt x="55" y="224"/>
                </a:lnTo>
                <a:lnTo>
                  <a:pt x="57" y="212"/>
                </a:lnTo>
                <a:lnTo>
                  <a:pt x="61" y="200"/>
                </a:lnTo>
                <a:lnTo>
                  <a:pt x="66" y="191"/>
                </a:lnTo>
                <a:lnTo>
                  <a:pt x="71" y="181"/>
                </a:lnTo>
                <a:lnTo>
                  <a:pt x="78" y="172"/>
                </a:lnTo>
                <a:lnTo>
                  <a:pt x="85" y="165"/>
                </a:lnTo>
                <a:lnTo>
                  <a:pt x="93" y="157"/>
                </a:lnTo>
                <a:lnTo>
                  <a:pt x="108" y="145"/>
                </a:lnTo>
                <a:lnTo>
                  <a:pt x="122" y="136"/>
                </a:lnTo>
                <a:lnTo>
                  <a:pt x="135" y="128"/>
                </a:lnTo>
                <a:lnTo>
                  <a:pt x="144" y="122"/>
                </a:lnTo>
                <a:lnTo>
                  <a:pt x="152" y="115"/>
                </a:lnTo>
                <a:lnTo>
                  <a:pt x="160" y="109"/>
                </a:lnTo>
                <a:lnTo>
                  <a:pt x="166" y="101"/>
                </a:lnTo>
                <a:lnTo>
                  <a:pt x="172" y="95"/>
                </a:lnTo>
                <a:lnTo>
                  <a:pt x="175" y="87"/>
                </a:lnTo>
                <a:lnTo>
                  <a:pt x="176" y="78"/>
                </a:lnTo>
                <a:lnTo>
                  <a:pt x="177" y="70"/>
                </a:lnTo>
                <a:lnTo>
                  <a:pt x="175" y="60"/>
                </a:lnTo>
                <a:lnTo>
                  <a:pt x="171" y="67"/>
                </a:lnTo>
                <a:lnTo>
                  <a:pt x="165" y="73"/>
                </a:lnTo>
                <a:lnTo>
                  <a:pt x="159" y="80"/>
                </a:lnTo>
                <a:lnTo>
                  <a:pt x="152" y="85"/>
                </a:lnTo>
                <a:lnTo>
                  <a:pt x="137" y="96"/>
                </a:lnTo>
                <a:lnTo>
                  <a:pt x="122" y="104"/>
                </a:lnTo>
                <a:lnTo>
                  <a:pt x="104" y="114"/>
                </a:lnTo>
                <a:lnTo>
                  <a:pt x="88" y="126"/>
                </a:lnTo>
                <a:lnTo>
                  <a:pt x="80" y="132"/>
                </a:lnTo>
                <a:lnTo>
                  <a:pt x="72" y="139"/>
                </a:lnTo>
                <a:lnTo>
                  <a:pt x="66" y="146"/>
                </a:lnTo>
                <a:lnTo>
                  <a:pt x="60" y="153"/>
                </a:lnTo>
                <a:lnTo>
                  <a:pt x="54" y="160"/>
                </a:lnTo>
                <a:lnTo>
                  <a:pt x="49" y="169"/>
                </a:lnTo>
                <a:lnTo>
                  <a:pt x="44" y="178"/>
                </a:lnTo>
                <a:lnTo>
                  <a:pt x="41" y="186"/>
                </a:lnTo>
                <a:lnTo>
                  <a:pt x="38" y="195"/>
                </a:lnTo>
                <a:lnTo>
                  <a:pt x="36" y="205"/>
                </a:lnTo>
                <a:lnTo>
                  <a:pt x="35" y="214"/>
                </a:lnTo>
                <a:lnTo>
                  <a:pt x="34" y="225"/>
                </a:lnTo>
                <a:lnTo>
                  <a:pt x="35" y="240"/>
                </a:lnTo>
                <a:lnTo>
                  <a:pt x="37" y="254"/>
                </a:lnTo>
                <a:lnTo>
                  <a:pt x="41" y="267"/>
                </a:lnTo>
                <a:lnTo>
                  <a:pt x="47" y="278"/>
                </a:lnTo>
                <a:lnTo>
                  <a:pt x="53" y="288"/>
                </a:lnTo>
                <a:lnTo>
                  <a:pt x="61" y="298"/>
                </a:lnTo>
                <a:lnTo>
                  <a:pt x="68" y="305"/>
                </a:lnTo>
                <a:lnTo>
                  <a:pt x="77" y="313"/>
                </a:lnTo>
                <a:lnTo>
                  <a:pt x="78" y="315"/>
                </a:lnTo>
                <a:lnTo>
                  <a:pt x="79" y="316"/>
                </a:lnTo>
                <a:lnTo>
                  <a:pt x="79" y="317"/>
                </a:lnTo>
                <a:lnTo>
                  <a:pt x="78" y="319"/>
                </a:lnTo>
                <a:lnTo>
                  <a:pt x="76" y="319"/>
                </a:lnTo>
                <a:lnTo>
                  <a:pt x="75" y="319"/>
                </a:lnTo>
                <a:lnTo>
                  <a:pt x="72" y="319"/>
                </a:lnTo>
                <a:lnTo>
                  <a:pt x="69" y="317"/>
                </a:lnTo>
                <a:lnTo>
                  <a:pt x="56" y="306"/>
                </a:lnTo>
                <a:lnTo>
                  <a:pt x="47" y="294"/>
                </a:lnTo>
                <a:lnTo>
                  <a:pt x="38" y="282"/>
                </a:lnTo>
                <a:lnTo>
                  <a:pt x="30" y="269"/>
                </a:lnTo>
                <a:lnTo>
                  <a:pt x="26" y="255"/>
                </a:lnTo>
                <a:lnTo>
                  <a:pt x="23" y="241"/>
                </a:lnTo>
                <a:lnTo>
                  <a:pt x="21" y="227"/>
                </a:lnTo>
                <a:lnTo>
                  <a:pt x="20" y="211"/>
                </a:lnTo>
                <a:lnTo>
                  <a:pt x="21" y="196"/>
                </a:lnTo>
                <a:lnTo>
                  <a:pt x="24" y="182"/>
                </a:lnTo>
                <a:lnTo>
                  <a:pt x="29" y="167"/>
                </a:lnTo>
                <a:lnTo>
                  <a:pt x="35" y="153"/>
                </a:lnTo>
                <a:lnTo>
                  <a:pt x="50" y="125"/>
                </a:lnTo>
                <a:lnTo>
                  <a:pt x="65" y="97"/>
                </a:lnTo>
                <a:lnTo>
                  <a:pt x="72" y="84"/>
                </a:lnTo>
                <a:lnTo>
                  <a:pt x="78" y="71"/>
                </a:lnTo>
                <a:lnTo>
                  <a:pt x="83" y="58"/>
                </a:lnTo>
                <a:lnTo>
                  <a:pt x="87" y="46"/>
                </a:lnTo>
                <a:lnTo>
                  <a:pt x="88" y="40"/>
                </a:lnTo>
                <a:lnTo>
                  <a:pt x="88" y="34"/>
                </a:lnTo>
                <a:lnTo>
                  <a:pt x="88" y="28"/>
                </a:lnTo>
                <a:lnTo>
                  <a:pt x="87" y="22"/>
                </a:lnTo>
                <a:lnTo>
                  <a:pt x="85" y="17"/>
                </a:lnTo>
                <a:lnTo>
                  <a:pt x="83" y="11"/>
                </a:lnTo>
                <a:lnTo>
                  <a:pt x="80" y="5"/>
                </a:lnTo>
                <a:lnTo>
                  <a:pt x="76" y="0"/>
                </a:lnTo>
                <a:lnTo>
                  <a:pt x="76" y="11"/>
                </a:lnTo>
                <a:lnTo>
                  <a:pt x="72" y="22"/>
                </a:lnTo>
                <a:lnTo>
                  <a:pt x="69" y="33"/>
                </a:lnTo>
                <a:lnTo>
                  <a:pt x="65" y="44"/>
                </a:lnTo>
                <a:lnTo>
                  <a:pt x="52" y="67"/>
                </a:lnTo>
                <a:lnTo>
                  <a:pt x="38" y="90"/>
                </a:lnTo>
                <a:lnTo>
                  <a:pt x="32" y="102"/>
                </a:lnTo>
                <a:lnTo>
                  <a:pt x="24" y="115"/>
                </a:lnTo>
                <a:lnTo>
                  <a:pt x="17" y="129"/>
                </a:lnTo>
                <a:lnTo>
                  <a:pt x="12" y="143"/>
                </a:lnTo>
                <a:lnTo>
                  <a:pt x="7" y="158"/>
                </a:lnTo>
                <a:lnTo>
                  <a:pt x="3" y="175"/>
                </a:lnTo>
                <a:lnTo>
                  <a:pt x="1" y="191"/>
                </a:lnTo>
                <a:lnTo>
                  <a:pt x="0" y="209"/>
                </a:lnTo>
                <a:lnTo>
                  <a:pt x="1" y="225"/>
                </a:lnTo>
                <a:lnTo>
                  <a:pt x="3" y="241"/>
                </a:lnTo>
                <a:lnTo>
                  <a:pt x="8" y="258"/>
                </a:lnTo>
                <a:lnTo>
                  <a:pt x="15" y="274"/>
                </a:lnTo>
                <a:lnTo>
                  <a:pt x="20" y="281"/>
                </a:lnTo>
                <a:lnTo>
                  <a:pt x="24" y="289"/>
                </a:lnTo>
                <a:lnTo>
                  <a:pt x="29" y="296"/>
                </a:lnTo>
                <a:lnTo>
                  <a:pt x="36" y="304"/>
                </a:lnTo>
                <a:lnTo>
                  <a:pt x="42" y="312"/>
                </a:lnTo>
                <a:lnTo>
                  <a:pt x="50" y="318"/>
                </a:lnTo>
                <a:lnTo>
                  <a:pt x="58" y="325"/>
                </a:lnTo>
                <a:lnTo>
                  <a:pt x="67" y="331"/>
                </a:lnTo>
                <a:lnTo>
                  <a:pt x="77" y="340"/>
                </a:lnTo>
                <a:lnTo>
                  <a:pt x="84" y="347"/>
                </a:lnTo>
                <a:lnTo>
                  <a:pt x="90" y="356"/>
                </a:lnTo>
                <a:lnTo>
                  <a:pt x="94" y="363"/>
                </a:lnTo>
                <a:lnTo>
                  <a:pt x="96" y="372"/>
                </a:lnTo>
                <a:lnTo>
                  <a:pt x="97" y="380"/>
                </a:lnTo>
                <a:lnTo>
                  <a:pt x="97" y="388"/>
                </a:lnTo>
                <a:lnTo>
                  <a:pt x="96" y="396"/>
                </a:lnTo>
                <a:lnTo>
                  <a:pt x="96" y="400"/>
                </a:lnTo>
                <a:lnTo>
                  <a:pt x="97" y="402"/>
                </a:lnTo>
                <a:lnTo>
                  <a:pt x="99" y="402"/>
                </a:lnTo>
                <a:lnTo>
                  <a:pt x="103" y="402"/>
                </a:lnTo>
                <a:lnTo>
                  <a:pt x="109" y="400"/>
                </a:lnTo>
                <a:lnTo>
                  <a:pt x="117" y="39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 name="Slide Number Placeholder 5"/>
          <p:cNvSpPr>
            <a:spLocks noGrp="1"/>
          </p:cNvSpPr>
          <p:nvPr>
            <p:ph type="sldNum" sz="quarter" idx="12"/>
          </p:nvPr>
        </p:nvSpPr>
        <p:spPr>
          <a:xfrm>
            <a:off x="11744868" y="56766"/>
            <a:ext cx="447131" cy="297454"/>
          </a:xfrm>
          <a:prstGeom prst="rect">
            <a:avLst/>
          </a:prstGeom>
        </p:spPr>
        <p:txBody>
          <a:bodyPr wrap="square" anchor="ctr" anchorCtr="0">
            <a:spAutoFit/>
          </a:bodyPr>
          <a:lstStyle>
            <a:lvl1pPr algn="r">
              <a:defRPr sz="1333">
                <a:solidFill>
                  <a:schemeClr val="bg1"/>
                </a:solidFill>
              </a:defRPr>
            </a:lvl1pPr>
          </a:lstStyle>
          <a:p>
            <a:fld id="{0CAB0645-0018-4AC8-9492-07601F489CD9}" type="slidenum">
              <a:rPr lang="en-US" smtClean="0"/>
              <a:pPr/>
              <a:t>‹#›</a:t>
            </a:fld>
            <a:endParaRPr lang="en-US"/>
          </a:p>
        </p:txBody>
      </p:sp>
      <p:pic>
        <p:nvPicPr>
          <p:cNvPr id="7" name="Picture 6">
            <a:extLst>
              <a:ext uri="{FF2B5EF4-FFF2-40B4-BE49-F238E27FC236}">
                <a16:creationId xmlns:a16="http://schemas.microsoft.com/office/drawing/2014/main" id="{AD74F86A-36D9-4E4C-97D8-F7E4B23BB06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2914" y="6273800"/>
            <a:ext cx="1179087" cy="495216"/>
          </a:xfrm>
          <a:prstGeom prst="rect">
            <a:avLst/>
          </a:prstGeom>
        </p:spPr>
      </p:pic>
    </p:spTree>
    <p:extLst>
      <p:ext uri="{BB962C8B-B14F-4D97-AF65-F5344CB8AC3E}">
        <p14:creationId xmlns:p14="http://schemas.microsoft.com/office/powerpoint/2010/main" val="1452954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721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ly meta messag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1E72A4-4709-455E-A621-22ABE2D6C222}"/>
              </a:ext>
            </a:extLst>
          </p:cNvPr>
          <p:cNvSpPr>
            <a:spLocks noGrp="1"/>
          </p:cNvSpPr>
          <p:nvPr>
            <p:ph type="title" hasCustomPrompt="1"/>
          </p:nvPr>
        </p:nvSpPr>
        <p:spPr>
          <a:xfrm>
            <a:off x="425984" y="444805"/>
            <a:ext cx="10987347" cy="576000"/>
          </a:xfrm>
          <a:prstGeom prst="rect">
            <a:avLst/>
          </a:prstGeom>
        </p:spPr>
        <p:txBody>
          <a:bodyPr/>
          <a:lstStyle>
            <a:lvl1pPr>
              <a:defRPr sz="1800">
                <a:solidFill>
                  <a:schemeClr val="tx1">
                    <a:lumMod val="65000"/>
                  </a:schemeClr>
                </a:solidFill>
              </a:defRPr>
            </a:lvl1pPr>
          </a:lstStyle>
          <a:p>
            <a:r>
              <a:rPr lang="en-US"/>
              <a:t>Click to edit meta message of slide</a:t>
            </a:r>
            <a:br>
              <a:rPr lang="en-US"/>
            </a:br>
            <a:endParaRPr lang="en-IN"/>
          </a:p>
        </p:txBody>
      </p:sp>
      <p:sp>
        <p:nvSpPr>
          <p:cNvPr id="6" name="Text Placeholder 21">
            <a:extLst>
              <a:ext uri="{FF2B5EF4-FFF2-40B4-BE49-F238E27FC236}">
                <a16:creationId xmlns:a16="http://schemas.microsoft.com/office/drawing/2014/main" id="{8D141422-06DE-4E26-9BC2-583157BB4626}"/>
              </a:ext>
            </a:extLst>
          </p:cNvPr>
          <p:cNvSpPr>
            <a:spLocks noGrp="1"/>
          </p:cNvSpPr>
          <p:nvPr>
            <p:ph type="body" sz="quarter" idx="19" hasCustomPrompt="1"/>
          </p:nvPr>
        </p:nvSpPr>
        <p:spPr>
          <a:xfrm>
            <a:off x="913052" y="-18289"/>
            <a:ext cx="5778500" cy="463094"/>
          </a:xfrm>
          <a:prstGeom prst="rect">
            <a:avLst/>
          </a:prstGeom>
          <a:ln>
            <a:noFill/>
          </a:ln>
        </p:spPr>
        <p:txBody>
          <a:bodyPr anchor="ctr"/>
          <a:lstStyle>
            <a:lvl1pPr marL="0" indent="0" algn="l">
              <a:buNone/>
              <a:defRPr sz="1800" b="0" cap="none" spc="0">
                <a:ln w="0"/>
                <a:solidFill>
                  <a:schemeClr val="bg1"/>
                </a:solidFill>
                <a:effectLst/>
                <a:latin typeface="+mj-lt"/>
              </a:defRPr>
            </a:lvl1pPr>
          </a:lstStyle>
          <a:p>
            <a:pPr lvl="0"/>
            <a:r>
              <a:rPr lang="en-IN"/>
              <a:t>ADD SLIDE TITLE</a:t>
            </a:r>
          </a:p>
        </p:txBody>
      </p:sp>
    </p:spTree>
    <p:extLst>
      <p:ext uri="{BB962C8B-B14F-4D97-AF65-F5344CB8AC3E}">
        <p14:creationId xmlns:p14="http://schemas.microsoft.com/office/powerpoint/2010/main" val="1920111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837367-1EBD-494D-A594-C23EE8169A7F}"/>
              </a:ext>
            </a:extLst>
          </p:cNvPr>
          <p:cNvSpPr>
            <a:spLocks noGrp="1"/>
          </p:cNvSpPr>
          <p:nvPr>
            <p:ph type="dt" sz="half" idx="10"/>
          </p:nvPr>
        </p:nvSpPr>
        <p:spPr/>
        <p:txBody>
          <a:bodyPr/>
          <a:lstStyle/>
          <a:p>
            <a:fld id="{DD549810-61B5-4888-8CF9-53EE548DCA7E}" type="datetimeFigureOut">
              <a:rPr lang="en-IN" smtClean="0"/>
              <a:t>01-08-2023</a:t>
            </a:fld>
            <a:endParaRPr lang="en-IN"/>
          </a:p>
        </p:txBody>
      </p:sp>
      <p:sp>
        <p:nvSpPr>
          <p:cNvPr id="3" name="Footer Placeholder 2">
            <a:extLst>
              <a:ext uri="{FF2B5EF4-FFF2-40B4-BE49-F238E27FC236}">
                <a16:creationId xmlns:a16="http://schemas.microsoft.com/office/drawing/2014/main" id="{5D5405DC-DC4D-4ECD-8AFC-00023164F7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37F307A-A3E0-4277-B2FD-6EBC202D0086}"/>
              </a:ext>
            </a:extLst>
          </p:cNvPr>
          <p:cNvSpPr>
            <a:spLocks noGrp="1"/>
          </p:cNvSpPr>
          <p:nvPr>
            <p:ph type="sldNum" sz="quarter" idx="12"/>
          </p:nvPr>
        </p:nvSpPr>
        <p:spPr/>
        <p:txBody>
          <a:bodyPr/>
          <a:lstStyle/>
          <a:p>
            <a:fld id="{99B6B62A-98E1-410B-AB4E-770DF3817F30}" type="slidenum">
              <a:rPr lang="en-IN" smtClean="0"/>
              <a:t>‹#›</a:t>
            </a:fld>
            <a:endParaRPr lang="en-IN"/>
          </a:p>
        </p:txBody>
      </p:sp>
    </p:spTree>
    <p:extLst>
      <p:ext uri="{BB962C8B-B14F-4D97-AF65-F5344CB8AC3E}">
        <p14:creationId xmlns:p14="http://schemas.microsoft.com/office/powerpoint/2010/main" val="3169182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684000" y="24712"/>
            <a:ext cx="486032" cy="365125"/>
          </a:xfrm>
          <a:prstGeom prst="rect">
            <a:avLst/>
          </a:prstGeom>
        </p:spPr>
        <p:txBody>
          <a:bodyPr anchor="ctr"/>
          <a:lstStyle>
            <a:lvl1pPr algn="r">
              <a:defRPr sz="1333">
                <a:solidFill>
                  <a:schemeClr val="bg1"/>
                </a:solidFill>
              </a:defRPr>
            </a:lvl1pPr>
          </a:lstStyle>
          <a:p>
            <a:fld id="{65F688EF-1179-4711-A069-2D5D7F14DCF6}" type="slidenum">
              <a:rPr lang="en-US" smtClean="0"/>
              <a:pPr/>
              <a:t>‹#›</a:t>
            </a:fld>
            <a:endParaRPr lang="en-US"/>
          </a:p>
        </p:txBody>
      </p:sp>
    </p:spTree>
    <p:extLst>
      <p:ext uri="{BB962C8B-B14F-4D97-AF65-F5344CB8AC3E}">
        <p14:creationId xmlns:p14="http://schemas.microsoft.com/office/powerpoint/2010/main" val="173306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ver">
    <p:bg>
      <p:bgPr>
        <a:solidFill>
          <a:srgbClr val="FA461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798" y="4893519"/>
            <a:ext cx="2612980" cy="1205991"/>
          </a:xfrm>
          <a:prstGeom prst="rect">
            <a:avLst/>
          </a:prstGeom>
        </p:spPr>
      </p:pic>
    </p:spTree>
    <p:extLst>
      <p:ext uri="{BB962C8B-B14F-4D97-AF65-F5344CB8AC3E}">
        <p14:creationId xmlns:p14="http://schemas.microsoft.com/office/powerpoint/2010/main" val="3974457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rebuchet MS" panose="020B0603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463636" y="1218583"/>
            <a:ext cx="11539693" cy="5342452"/>
          </a:xfrm>
        </p:spPr>
        <p:txBody>
          <a:bodyPr/>
          <a:lstStyle>
            <a:lvl1pPr>
              <a:defRPr>
                <a:latin typeface="Trebuchet MS" panose="020B0603020202020204" pitchFamily="34" charset="0"/>
              </a:defRPr>
            </a:lvl1pPr>
            <a:lvl2pPr>
              <a:defRPr>
                <a:latin typeface="Trebuchet MS" panose="020B0603020202020204" pitchFamily="34" charset="0"/>
              </a:defRPr>
            </a:lvl2pPr>
            <a:lvl3pPr>
              <a:defRPr>
                <a:latin typeface="Trebuchet MS" panose="020B0603020202020204" pitchFamily="34" charset="0"/>
              </a:defRPr>
            </a:lvl3pPr>
            <a:lvl4pPr>
              <a:defRPr>
                <a:latin typeface="Trebuchet MS" panose="020B0603020202020204" pitchFamily="34" charset="0"/>
              </a:defRPr>
            </a:lvl4pPr>
            <a:lvl5pPr>
              <a:defRPr>
                <a:latin typeface="Trebuchet MS" panose="020B06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763131"/>
      </p:ext>
    </p:extLst>
  </p:cSld>
  <p:clrMapOvr>
    <a:masterClrMapping/>
  </p:clrMapOvr>
  <p:extLst>
    <p:ext uri="{DCECCB84-F9BA-43D5-87BE-67443E8EF086}">
      <p15:sldGuideLst xmlns:p15="http://schemas.microsoft.com/office/powerpoint/2012/main">
        <p15:guide id="1" pos="320">
          <p15:clr>
            <a:srgbClr val="CCCCCC"/>
          </p15:clr>
        </p15:guide>
        <p15:guide id="2" pos="8208">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95EC26-E7D0-4152-8023-A77E7030E8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4553" y="2068907"/>
            <a:ext cx="6469379" cy="2717138"/>
          </a:xfrm>
          <a:prstGeom prst="rect">
            <a:avLst/>
          </a:prstGeom>
        </p:spPr>
      </p:pic>
      <p:sp>
        <p:nvSpPr>
          <p:cNvPr id="4" name="TextBox 3">
            <a:extLst>
              <a:ext uri="{FF2B5EF4-FFF2-40B4-BE49-F238E27FC236}">
                <a16:creationId xmlns:a16="http://schemas.microsoft.com/office/drawing/2014/main" id="{0755D33A-7254-493D-B016-3EE26D368328}"/>
              </a:ext>
            </a:extLst>
          </p:cNvPr>
          <p:cNvSpPr txBox="1"/>
          <p:nvPr/>
        </p:nvSpPr>
        <p:spPr>
          <a:xfrm>
            <a:off x="916553" y="1699476"/>
            <a:ext cx="3888000" cy="345600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109728" tIns="54864" rIns="109728" bIns="54864" rtlCol="0" anchor="t">
            <a:normAutofit/>
          </a:bodyPr>
          <a:lstStyle/>
          <a:p>
            <a:pPr algn="ctr">
              <a:lnSpc>
                <a:spcPct val="90000"/>
              </a:lnSpc>
              <a:spcBef>
                <a:spcPct val="0"/>
              </a:spcBef>
              <a:spcAft>
                <a:spcPts val="720"/>
              </a:spcAft>
            </a:pPr>
            <a:r>
              <a:rPr lang="en-US" sz="2400" b="1">
                <a:solidFill>
                  <a:schemeClr val="bg1"/>
                </a:solidFill>
                <a:latin typeface="Trebuchet MS" panose="020B0603020202020204" pitchFamily="34" charset="0"/>
              </a:rPr>
              <a:t>Presentation to</a:t>
            </a:r>
          </a:p>
        </p:txBody>
      </p:sp>
      <p:cxnSp>
        <p:nvCxnSpPr>
          <p:cNvPr id="5" name="Straight Connector 4">
            <a:extLst>
              <a:ext uri="{FF2B5EF4-FFF2-40B4-BE49-F238E27FC236}">
                <a16:creationId xmlns:a16="http://schemas.microsoft.com/office/drawing/2014/main" id="{B603DFA1-CD50-4BFD-A7B7-B50795804F93}"/>
              </a:ext>
            </a:extLst>
          </p:cNvPr>
          <p:cNvCxnSpPr/>
          <p:nvPr/>
        </p:nvCxnSpPr>
        <p:spPr>
          <a:xfrm>
            <a:off x="2521886" y="3086282"/>
            <a:ext cx="677334"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856598D-7B5F-4C1A-9B55-E80ADBB73A49}"/>
              </a:ext>
            </a:extLst>
          </p:cNvPr>
          <p:cNvSpPr>
            <a:spLocks noGrp="1"/>
          </p:cNvSpPr>
          <p:nvPr>
            <p:ph type="body" sz="quarter" idx="10" hasCustomPrompt="1"/>
          </p:nvPr>
        </p:nvSpPr>
        <p:spPr>
          <a:xfrm>
            <a:off x="916553" y="3427476"/>
            <a:ext cx="3996641" cy="995759"/>
          </a:xfrm>
          <a:prstGeom prst="rect">
            <a:avLst/>
          </a:prstGeom>
        </p:spPr>
        <p:txBody>
          <a:bodyPr/>
          <a:lstStyle>
            <a:lvl1pPr marL="0" indent="0" algn="ctr">
              <a:buNone/>
              <a:defRPr sz="2400" b="1">
                <a:solidFill>
                  <a:schemeClr val="accent1"/>
                </a:solidFill>
              </a:defRPr>
            </a:lvl1pPr>
          </a:lstStyle>
          <a:p>
            <a:pPr lvl="0"/>
            <a:r>
              <a:rPr lang="en-US"/>
              <a:t>Insert Title</a:t>
            </a:r>
            <a:endParaRPr lang="en-IN"/>
          </a:p>
        </p:txBody>
      </p:sp>
      <p:sp>
        <p:nvSpPr>
          <p:cNvPr id="10" name="Text Placeholder 8">
            <a:extLst>
              <a:ext uri="{FF2B5EF4-FFF2-40B4-BE49-F238E27FC236}">
                <a16:creationId xmlns:a16="http://schemas.microsoft.com/office/drawing/2014/main" id="{6E06050D-5342-4C99-9367-C632F56349D0}"/>
              </a:ext>
            </a:extLst>
          </p:cNvPr>
          <p:cNvSpPr>
            <a:spLocks noGrp="1"/>
          </p:cNvSpPr>
          <p:nvPr>
            <p:ph type="body" sz="quarter" idx="11" hasCustomPrompt="1"/>
          </p:nvPr>
        </p:nvSpPr>
        <p:spPr>
          <a:xfrm>
            <a:off x="916553" y="4500575"/>
            <a:ext cx="3996641" cy="466875"/>
          </a:xfrm>
          <a:prstGeom prst="rect">
            <a:avLst/>
          </a:prstGeom>
        </p:spPr>
        <p:txBody>
          <a:bodyPr/>
          <a:lstStyle>
            <a:lvl1pPr marL="0" indent="0" algn="ctr">
              <a:buNone/>
              <a:defRPr sz="1800" b="1" i="1">
                <a:solidFill>
                  <a:schemeClr val="bg1"/>
                </a:solidFill>
              </a:defRPr>
            </a:lvl1pPr>
          </a:lstStyle>
          <a:p>
            <a:pPr lvl="0"/>
            <a:r>
              <a:rPr lang="en-US"/>
              <a:t>Insert Date</a:t>
            </a:r>
            <a:endParaRPr lang="en-IN"/>
          </a:p>
        </p:txBody>
      </p:sp>
      <p:sp>
        <p:nvSpPr>
          <p:cNvPr id="11" name="Text Placeholder 8">
            <a:extLst>
              <a:ext uri="{FF2B5EF4-FFF2-40B4-BE49-F238E27FC236}">
                <a16:creationId xmlns:a16="http://schemas.microsoft.com/office/drawing/2014/main" id="{0D5351AD-C3D2-4CCD-9D6A-3FCF6A05F744}"/>
              </a:ext>
            </a:extLst>
          </p:cNvPr>
          <p:cNvSpPr>
            <a:spLocks noGrp="1"/>
          </p:cNvSpPr>
          <p:nvPr>
            <p:ph type="body" sz="quarter" idx="12" hasCustomPrompt="1"/>
          </p:nvPr>
        </p:nvSpPr>
        <p:spPr>
          <a:xfrm>
            <a:off x="862233" y="2588403"/>
            <a:ext cx="3996641" cy="420540"/>
          </a:xfrm>
          <a:prstGeom prst="rect">
            <a:avLst/>
          </a:prstGeom>
        </p:spPr>
        <p:txBody>
          <a:bodyPr/>
          <a:lstStyle>
            <a:lvl1pPr marL="0" indent="0" algn="ctr">
              <a:buNone/>
              <a:defRPr sz="2400" b="1">
                <a:solidFill>
                  <a:schemeClr val="bg1"/>
                </a:solidFill>
              </a:defRPr>
            </a:lvl1pPr>
          </a:lstStyle>
          <a:p>
            <a:pPr lvl="0"/>
            <a:r>
              <a:rPr lang="en-US"/>
              <a:t>XYZ??</a:t>
            </a:r>
            <a:endParaRPr lang="en-IN"/>
          </a:p>
        </p:txBody>
      </p:sp>
    </p:spTree>
    <p:extLst>
      <p:ext uri="{BB962C8B-B14F-4D97-AF65-F5344CB8AC3E}">
        <p14:creationId xmlns:p14="http://schemas.microsoft.com/office/powerpoint/2010/main" val="3937101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with Meta +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6AFB-1358-42D3-A24B-DB846F67BDCA}"/>
              </a:ext>
            </a:extLst>
          </p:cNvPr>
          <p:cNvSpPr>
            <a:spLocks noGrp="1"/>
          </p:cNvSpPr>
          <p:nvPr>
            <p:ph type="title" hasCustomPrompt="1"/>
          </p:nvPr>
        </p:nvSpPr>
        <p:spPr/>
        <p:txBody>
          <a:bodyPr/>
          <a:lstStyle>
            <a:lvl1pPr>
              <a:defRPr/>
            </a:lvl1pPr>
          </a:lstStyle>
          <a:p>
            <a:r>
              <a:rPr lang="en-US"/>
              <a:t>Click to edit meta message</a:t>
            </a:r>
            <a:endParaRPr lang="en-IN"/>
          </a:p>
        </p:txBody>
      </p:sp>
      <p:sp>
        <p:nvSpPr>
          <p:cNvPr id="3" name="Text Placeholder 13">
            <a:extLst>
              <a:ext uri="{FF2B5EF4-FFF2-40B4-BE49-F238E27FC236}">
                <a16:creationId xmlns:a16="http://schemas.microsoft.com/office/drawing/2014/main" id="{24935EE7-3E0F-474F-AB9F-8DEED63A81BF}"/>
              </a:ext>
            </a:extLst>
          </p:cNvPr>
          <p:cNvSpPr>
            <a:spLocks noGrp="1"/>
          </p:cNvSpPr>
          <p:nvPr>
            <p:ph type="body" sz="quarter" idx="29" hasCustomPrompt="1"/>
          </p:nvPr>
        </p:nvSpPr>
        <p:spPr>
          <a:xfrm>
            <a:off x="3529666" y="1258324"/>
            <a:ext cx="5132668" cy="432000"/>
          </a:xfrm>
          <a:prstGeom prst="rect">
            <a:avLst/>
          </a:prstGeom>
          <a:ln w="28575">
            <a:solidFill>
              <a:schemeClr val="accent1"/>
            </a:solidFill>
          </a:ln>
        </p:spPr>
        <p:txBody>
          <a:bodyPr anchor="ctr"/>
          <a:lstStyle>
            <a:lvl1pPr marL="0" indent="0" algn="ctr">
              <a:buNone/>
              <a:defRPr sz="1800">
                <a:solidFill>
                  <a:schemeClr val="tx1"/>
                </a:solidFill>
              </a:defRPr>
            </a:lvl1pPr>
          </a:lstStyle>
          <a:p>
            <a:pPr lvl="0"/>
            <a:r>
              <a:rPr lang="en-US"/>
              <a:t>Slide key message / title</a:t>
            </a:r>
            <a:endParaRPr lang="en-IN"/>
          </a:p>
        </p:txBody>
      </p:sp>
    </p:spTree>
    <p:extLst>
      <p:ext uri="{BB962C8B-B14F-4D97-AF65-F5344CB8AC3E}">
        <p14:creationId xmlns:p14="http://schemas.microsoft.com/office/powerpoint/2010/main" val="2257281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9814D8F-A051-41DE-AC23-2E60E32F9F84}"/>
              </a:ext>
            </a:extLst>
          </p:cNvPr>
          <p:cNvSpPr>
            <a:spLocks noGrp="1"/>
          </p:cNvSpPr>
          <p:nvPr>
            <p:ph type="body" sz="quarter" idx="10" hasCustomPrompt="1"/>
          </p:nvPr>
        </p:nvSpPr>
        <p:spPr>
          <a:xfrm>
            <a:off x="436729" y="473120"/>
            <a:ext cx="11654058" cy="6300000"/>
          </a:xfrm>
          <a:prstGeom prst="rect">
            <a:avLst/>
          </a:prstGeom>
          <a:ln w="28575">
            <a:solidFill>
              <a:srgbClr val="FA4616"/>
            </a:solidFill>
          </a:ln>
        </p:spPr>
        <p:txBody>
          <a:bodyPr anchor="ctr"/>
          <a:lstStyle>
            <a:lvl1pPr marL="355600" indent="-355600">
              <a:buFont typeface="Wingdings" panose="05000000000000000000" pitchFamily="2" charset="2"/>
              <a:buChar char="q"/>
              <a:defRPr sz="1600" b="1">
                <a:solidFill>
                  <a:schemeClr val="accent1"/>
                </a:solidFill>
              </a:defRPr>
            </a:lvl1pPr>
            <a:lvl2pPr marL="531813" indent="-309563">
              <a:buFont typeface="Wingdings" panose="05000000000000000000" pitchFamily="2" charset="2"/>
              <a:buChar char="q"/>
              <a:defRPr sz="1400"/>
            </a:lvl2pPr>
            <a:lvl3pPr marL="1143000" indent="-228600">
              <a:buFont typeface="Wingdings" panose="05000000000000000000" pitchFamily="2" charset="2"/>
              <a:buChar char="q"/>
              <a:defRPr sz="1200"/>
            </a:lvl3pPr>
            <a:lvl4pPr marL="1600200" indent="-228600">
              <a:buFont typeface="Wingdings" panose="05000000000000000000" pitchFamily="2" charset="2"/>
              <a:buChar char="q"/>
              <a:defRPr sz="1100"/>
            </a:lvl4pPr>
            <a:lvl5pPr marL="2057400" indent="-228600">
              <a:buFont typeface="Wingdings" panose="05000000000000000000" pitchFamily="2" charset="2"/>
              <a:buChar char="q"/>
              <a:defRPr sz="1100"/>
            </a:lvl5pPr>
          </a:lstStyle>
          <a:p>
            <a:pPr lvl="0"/>
            <a:r>
              <a:rPr lang="en-US"/>
              <a:t>Section title</a:t>
            </a:r>
          </a:p>
          <a:p>
            <a:pPr lvl="1"/>
            <a:r>
              <a:rPr lang="en-US"/>
              <a:t>Message</a:t>
            </a:r>
          </a:p>
        </p:txBody>
      </p:sp>
      <p:sp>
        <p:nvSpPr>
          <p:cNvPr id="6" name="TextBox 5">
            <a:extLst>
              <a:ext uri="{FF2B5EF4-FFF2-40B4-BE49-F238E27FC236}">
                <a16:creationId xmlns:a16="http://schemas.microsoft.com/office/drawing/2014/main" id="{6DFC35D5-B9DD-440E-BB46-197E3CACAF53}"/>
              </a:ext>
            </a:extLst>
          </p:cNvPr>
          <p:cNvSpPr txBox="1"/>
          <p:nvPr/>
        </p:nvSpPr>
        <p:spPr>
          <a:xfrm>
            <a:off x="0" y="0"/>
            <a:ext cx="12192000" cy="400110"/>
          </a:xfrm>
          <a:prstGeom prst="rect">
            <a:avLst/>
          </a:prstGeom>
          <a:noFill/>
        </p:spPr>
        <p:txBody>
          <a:bodyPr wrap="square" rtlCol="0">
            <a:spAutoFit/>
          </a:bodyPr>
          <a:lstStyle/>
          <a:p>
            <a:pPr algn="ctr"/>
            <a:r>
              <a:rPr lang="en-US" sz="2000" b="1">
                <a:solidFill>
                  <a:schemeClr val="bg1"/>
                </a:solidFill>
              </a:rPr>
              <a:t>EXECUTIVE SUMMARY</a:t>
            </a:r>
            <a:endParaRPr lang="en-IN" sz="2000" b="1">
              <a:solidFill>
                <a:schemeClr val="bg1"/>
              </a:solidFill>
            </a:endParaRPr>
          </a:p>
        </p:txBody>
      </p:sp>
    </p:spTree>
    <p:extLst>
      <p:ext uri="{BB962C8B-B14F-4D97-AF65-F5344CB8AC3E}">
        <p14:creationId xmlns:p14="http://schemas.microsoft.com/office/powerpoint/2010/main" val="1480571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Sepa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B41F0-6E60-4437-8B86-40E17CD15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06" y="2573186"/>
            <a:ext cx="2234498" cy="223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a:extLst>
              <a:ext uri="{FF2B5EF4-FFF2-40B4-BE49-F238E27FC236}">
                <a16:creationId xmlns:a16="http://schemas.microsoft.com/office/drawing/2014/main" id="{CFACF7D4-222D-49C3-BA81-58E016DBBB33}"/>
              </a:ext>
            </a:extLst>
          </p:cNvPr>
          <p:cNvSpPr>
            <a:spLocks noGrp="1"/>
          </p:cNvSpPr>
          <p:nvPr>
            <p:ph type="body" sz="quarter" idx="10" hasCustomPrompt="1"/>
          </p:nvPr>
        </p:nvSpPr>
        <p:spPr>
          <a:xfrm>
            <a:off x="4162425" y="2401388"/>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1 – Black font for selected section</a:t>
            </a:r>
            <a:endParaRPr lang="en-IN"/>
          </a:p>
        </p:txBody>
      </p:sp>
      <p:sp>
        <p:nvSpPr>
          <p:cNvPr id="6" name="Text Placeholder 4">
            <a:extLst>
              <a:ext uri="{FF2B5EF4-FFF2-40B4-BE49-F238E27FC236}">
                <a16:creationId xmlns:a16="http://schemas.microsoft.com/office/drawing/2014/main" id="{4FA180E0-45E7-47CD-ACD9-E87B56B2B8D5}"/>
              </a:ext>
            </a:extLst>
          </p:cNvPr>
          <p:cNvSpPr>
            <a:spLocks noGrp="1"/>
          </p:cNvSpPr>
          <p:nvPr>
            <p:ph type="body" sz="quarter" idx="11" hasCustomPrompt="1"/>
          </p:nvPr>
        </p:nvSpPr>
        <p:spPr>
          <a:xfrm>
            <a:off x="4162425" y="2903096"/>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2</a:t>
            </a:r>
            <a:endParaRPr lang="en-IN"/>
          </a:p>
        </p:txBody>
      </p:sp>
      <p:sp>
        <p:nvSpPr>
          <p:cNvPr id="7" name="Text Placeholder 4">
            <a:extLst>
              <a:ext uri="{FF2B5EF4-FFF2-40B4-BE49-F238E27FC236}">
                <a16:creationId xmlns:a16="http://schemas.microsoft.com/office/drawing/2014/main" id="{995A0D30-9DE7-4355-97CE-2B85221C7B42}"/>
              </a:ext>
            </a:extLst>
          </p:cNvPr>
          <p:cNvSpPr>
            <a:spLocks noGrp="1"/>
          </p:cNvSpPr>
          <p:nvPr>
            <p:ph type="body" sz="quarter" idx="12" hasCustomPrompt="1"/>
          </p:nvPr>
        </p:nvSpPr>
        <p:spPr>
          <a:xfrm>
            <a:off x="4162425" y="3404804"/>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3</a:t>
            </a:r>
            <a:endParaRPr lang="en-IN"/>
          </a:p>
        </p:txBody>
      </p:sp>
      <p:sp>
        <p:nvSpPr>
          <p:cNvPr id="8" name="Text Placeholder 4">
            <a:extLst>
              <a:ext uri="{FF2B5EF4-FFF2-40B4-BE49-F238E27FC236}">
                <a16:creationId xmlns:a16="http://schemas.microsoft.com/office/drawing/2014/main" id="{36609355-F18E-404E-97B1-11043D7A54FC}"/>
              </a:ext>
            </a:extLst>
          </p:cNvPr>
          <p:cNvSpPr>
            <a:spLocks noGrp="1"/>
          </p:cNvSpPr>
          <p:nvPr>
            <p:ph type="body" sz="quarter" idx="13" hasCustomPrompt="1"/>
          </p:nvPr>
        </p:nvSpPr>
        <p:spPr>
          <a:xfrm>
            <a:off x="4162425" y="3906512"/>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4</a:t>
            </a:r>
            <a:endParaRPr lang="en-IN"/>
          </a:p>
        </p:txBody>
      </p:sp>
      <p:sp>
        <p:nvSpPr>
          <p:cNvPr id="9" name="Text Placeholder 4">
            <a:extLst>
              <a:ext uri="{FF2B5EF4-FFF2-40B4-BE49-F238E27FC236}">
                <a16:creationId xmlns:a16="http://schemas.microsoft.com/office/drawing/2014/main" id="{DFDB1341-E498-437B-AF57-F0F4129ECBCE}"/>
              </a:ext>
            </a:extLst>
          </p:cNvPr>
          <p:cNvSpPr>
            <a:spLocks noGrp="1"/>
          </p:cNvSpPr>
          <p:nvPr>
            <p:ph type="body" sz="quarter" idx="14" hasCustomPrompt="1"/>
          </p:nvPr>
        </p:nvSpPr>
        <p:spPr>
          <a:xfrm>
            <a:off x="4162425" y="4408220"/>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5</a:t>
            </a:r>
            <a:endParaRPr lang="en-IN"/>
          </a:p>
        </p:txBody>
      </p:sp>
    </p:spTree>
    <p:extLst>
      <p:ext uri="{BB962C8B-B14F-4D97-AF65-F5344CB8AC3E}">
        <p14:creationId xmlns:p14="http://schemas.microsoft.com/office/powerpoint/2010/main" val="50408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x3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37FA1-0056-438D-AF09-A8B7A46AE5A3}"/>
              </a:ext>
            </a:extLst>
          </p:cNvPr>
          <p:cNvSpPr>
            <a:spLocks noGrp="1"/>
          </p:cNvSpPr>
          <p:nvPr>
            <p:ph type="title" hasCustomPrompt="1"/>
          </p:nvPr>
        </p:nvSpPr>
        <p:spPr/>
        <p:txBody>
          <a:bodyPr/>
          <a:lstStyle>
            <a:lvl1pPr>
              <a:defRPr/>
            </a:lvl1pPr>
          </a:lstStyle>
          <a:p>
            <a:r>
              <a:rPr lang="en-US"/>
              <a:t>Click to edit meta message</a:t>
            </a:r>
            <a:endParaRPr lang="en-IN"/>
          </a:p>
        </p:txBody>
      </p:sp>
      <p:sp>
        <p:nvSpPr>
          <p:cNvPr id="9" name="Picture Placeholder 6">
            <a:extLst>
              <a:ext uri="{FF2B5EF4-FFF2-40B4-BE49-F238E27FC236}">
                <a16:creationId xmlns:a16="http://schemas.microsoft.com/office/drawing/2014/main" id="{E525E715-DE75-47B4-8224-CB977DACE920}"/>
              </a:ext>
            </a:extLst>
          </p:cNvPr>
          <p:cNvSpPr>
            <a:spLocks noGrp="1"/>
          </p:cNvSpPr>
          <p:nvPr>
            <p:ph type="pic" sz="quarter" idx="19" hasCustomPrompt="1"/>
          </p:nvPr>
        </p:nvSpPr>
        <p:spPr>
          <a:xfrm>
            <a:off x="1683332"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0" name="Picture Placeholder 6">
            <a:extLst>
              <a:ext uri="{FF2B5EF4-FFF2-40B4-BE49-F238E27FC236}">
                <a16:creationId xmlns:a16="http://schemas.microsoft.com/office/drawing/2014/main" id="{308494E0-061F-4627-96AA-9384246019FB}"/>
              </a:ext>
            </a:extLst>
          </p:cNvPr>
          <p:cNvSpPr>
            <a:spLocks noGrp="1"/>
          </p:cNvSpPr>
          <p:nvPr>
            <p:ph type="pic" sz="quarter" idx="20" hasCustomPrompt="1"/>
          </p:nvPr>
        </p:nvSpPr>
        <p:spPr>
          <a:xfrm>
            <a:off x="5556000"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1" name="Picture Placeholder 6">
            <a:extLst>
              <a:ext uri="{FF2B5EF4-FFF2-40B4-BE49-F238E27FC236}">
                <a16:creationId xmlns:a16="http://schemas.microsoft.com/office/drawing/2014/main" id="{8193B9AE-0922-46BC-9B2A-12AD1C5C375C}"/>
              </a:ext>
            </a:extLst>
          </p:cNvPr>
          <p:cNvSpPr>
            <a:spLocks noGrp="1"/>
          </p:cNvSpPr>
          <p:nvPr>
            <p:ph type="pic" sz="quarter" idx="21" hasCustomPrompt="1"/>
          </p:nvPr>
        </p:nvSpPr>
        <p:spPr>
          <a:xfrm>
            <a:off x="9428668"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4" name="Text Placeholder 13">
            <a:extLst>
              <a:ext uri="{FF2B5EF4-FFF2-40B4-BE49-F238E27FC236}">
                <a16:creationId xmlns:a16="http://schemas.microsoft.com/office/drawing/2014/main" id="{C7181569-7DDB-4E8B-B7DC-5A73FF0B60AF}"/>
              </a:ext>
            </a:extLst>
          </p:cNvPr>
          <p:cNvSpPr>
            <a:spLocks noGrp="1"/>
          </p:cNvSpPr>
          <p:nvPr>
            <p:ph type="body" sz="quarter" idx="23" hasCustomPrompt="1"/>
          </p:nvPr>
        </p:nvSpPr>
        <p:spPr>
          <a:xfrm>
            <a:off x="423332" y="3684588"/>
            <a:ext cx="3600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1</a:t>
            </a:r>
            <a:endParaRPr lang="en-IN"/>
          </a:p>
        </p:txBody>
      </p:sp>
      <p:sp>
        <p:nvSpPr>
          <p:cNvPr id="15" name="Text Placeholder 13">
            <a:extLst>
              <a:ext uri="{FF2B5EF4-FFF2-40B4-BE49-F238E27FC236}">
                <a16:creationId xmlns:a16="http://schemas.microsoft.com/office/drawing/2014/main" id="{98D8AEE9-417B-4FE5-86B5-4956B69CA9B8}"/>
              </a:ext>
            </a:extLst>
          </p:cNvPr>
          <p:cNvSpPr>
            <a:spLocks noGrp="1"/>
          </p:cNvSpPr>
          <p:nvPr>
            <p:ph type="body" sz="quarter" idx="24" hasCustomPrompt="1"/>
          </p:nvPr>
        </p:nvSpPr>
        <p:spPr>
          <a:xfrm>
            <a:off x="4296000" y="3684588"/>
            <a:ext cx="3600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2</a:t>
            </a:r>
            <a:endParaRPr lang="en-IN"/>
          </a:p>
        </p:txBody>
      </p:sp>
      <p:sp>
        <p:nvSpPr>
          <p:cNvPr id="16" name="Text Placeholder 13">
            <a:extLst>
              <a:ext uri="{FF2B5EF4-FFF2-40B4-BE49-F238E27FC236}">
                <a16:creationId xmlns:a16="http://schemas.microsoft.com/office/drawing/2014/main" id="{17BE18B4-D19C-4BCB-9DE9-CC29A9135E42}"/>
              </a:ext>
            </a:extLst>
          </p:cNvPr>
          <p:cNvSpPr>
            <a:spLocks noGrp="1"/>
          </p:cNvSpPr>
          <p:nvPr>
            <p:ph type="body" sz="quarter" idx="25" hasCustomPrompt="1"/>
          </p:nvPr>
        </p:nvSpPr>
        <p:spPr>
          <a:xfrm>
            <a:off x="8168668" y="3684588"/>
            <a:ext cx="3600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3</a:t>
            </a:r>
            <a:endParaRPr lang="en-IN"/>
          </a:p>
        </p:txBody>
      </p:sp>
      <p:sp>
        <p:nvSpPr>
          <p:cNvPr id="17" name="Text Placeholder 13">
            <a:extLst>
              <a:ext uri="{FF2B5EF4-FFF2-40B4-BE49-F238E27FC236}">
                <a16:creationId xmlns:a16="http://schemas.microsoft.com/office/drawing/2014/main" id="{5FED0575-F34B-4811-A374-7A347B83A86F}"/>
              </a:ext>
            </a:extLst>
          </p:cNvPr>
          <p:cNvSpPr>
            <a:spLocks noGrp="1"/>
          </p:cNvSpPr>
          <p:nvPr>
            <p:ph type="body" sz="quarter" idx="26" hasCustomPrompt="1"/>
          </p:nvPr>
        </p:nvSpPr>
        <p:spPr>
          <a:xfrm>
            <a:off x="423332" y="4325282"/>
            <a:ext cx="3600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8" name="Text Placeholder 13">
            <a:extLst>
              <a:ext uri="{FF2B5EF4-FFF2-40B4-BE49-F238E27FC236}">
                <a16:creationId xmlns:a16="http://schemas.microsoft.com/office/drawing/2014/main" id="{5FF4085A-EB65-4DF8-A48F-8DC71D63E10F}"/>
              </a:ext>
            </a:extLst>
          </p:cNvPr>
          <p:cNvSpPr>
            <a:spLocks noGrp="1"/>
          </p:cNvSpPr>
          <p:nvPr>
            <p:ph type="body" sz="quarter" idx="27" hasCustomPrompt="1"/>
          </p:nvPr>
        </p:nvSpPr>
        <p:spPr>
          <a:xfrm>
            <a:off x="4296000" y="4325282"/>
            <a:ext cx="3600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9" name="Text Placeholder 13">
            <a:extLst>
              <a:ext uri="{FF2B5EF4-FFF2-40B4-BE49-F238E27FC236}">
                <a16:creationId xmlns:a16="http://schemas.microsoft.com/office/drawing/2014/main" id="{54C3881A-B862-4667-BD12-97CE699A802F}"/>
              </a:ext>
            </a:extLst>
          </p:cNvPr>
          <p:cNvSpPr>
            <a:spLocks noGrp="1"/>
          </p:cNvSpPr>
          <p:nvPr>
            <p:ph type="body" sz="quarter" idx="28" hasCustomPrompt="1"/>
          </p:nvPr>
        </p:nvSpPr>
        <p:spPr>
          <a:xfrm>
            <a:off x="8168668" y="4325282"/>
            <a:ext cx="3600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20" name="Text Placeholder 13">
            <a:extLst>
              <a:ext uri="{FF2B5EF4-FFF2-40B4-BE49-F238E27FC236}">
                <a16:creationId xmlns:a16="http://schemas.microsoft.com/office/drawing/2014/main" id="{C74D4B81-9C5E-4B7E-A356-88BD0D4F0915}"/>
              </a:ext>
            </a:extLst>
          </p:cNvPr>
          <p:cNvSpPr>
            <a:spLocks noGrp="1"/>
          </p:cNvSpPr>
          <p:nvPr>
            <p:ph type="body" sz="quarter" idx="29" hasCustomPrompt="1"/>
          </p:nvPr>
        </p:nvSpPr>
        <p:spPr>
          <a:xfrm>
            <a:off x="3529666" y="1258324"/>
            <a:ext cx="5132668" cy="432000"/>
          </a:xfrm>
          <a:prstGeom prst="rect">
            <a:avLst/>
          </a:prstGeom>
          <a:ln w="28575">
            <a:solidFill>
              <a:schemeClr val="accent1"/>
            </a:solidFill>
          </a:ln>
        </p:spPr>
        <p:txBody>
          <a:bodyPr anchor="ctr"/>
          <a:lstStyle>
            <a:lvl1pPr marL="0" indent="0" algn="ctr">
              <a:buNone/>
              <a:defRPr sz="1800">
                <a:solidFill>
                  <a:schemeClr val="tx1"/>
                </a:solidFill>
              </a:defRPr>
            </a:lvl1pPr>
          </a:lstStyle>
          <a:p>
            <a:pPr lvl="0"/>
            <a:r>
              <a:rPr lang="en-US"/>
              <a:t>Slide key message / title</a:t>
            </a:r>
            <a:endParaRPr lang="en-IN"/>
          </a:p>
        </p:txBody>
      </p:sp>
    </p:spTree>
    <p:extLst>
      <p:ext uri="{BB962C8B-B14F-4D97-AF65-F5344CB8AC3E}">
        <p14:creationId xmlns:p14="http://schemas.microsoft.com/office/powerpoint/2010/main" val="472743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x3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37FA1-0056-438D-AF09-A8B7A46AE5A3}"/>
              </a:ext>
            </a:extLst>
          </p:cNvPr>
          <p:cNvSpPr>
            <a:spLocks noGrp="1"/>
          </p:cNvSpPr>
          <p:nvPr>
            <p:ph type="title" hasCustomPrompt="1"/>
          </p:nvPr>
        </p:nvSpPr>
        <p:spPr/>
        <p:txBody>
          <a:bodyPr/>
          <a:lstStyle>
            <a:lvl1pPr>
              <a:defRPr/>
            </a:lvl1pPr>
          </a:lstStyle>
          <a:p>
            <a:r>
              <a:rPr lang="en-US"/>
              <a:t>Click to edit meta message</a:t>
            </a:r>
            <a:endParaRPr lang="en-IN"/>
          </a:p>
        </p:txBody>
      </p:sp>
      <p:sp>
        <p:nvSpPr>
          <p:cNvPr id="9" name="Picture Placeholder 6">
            <a:extLst>
              <a:ext uri="{FF2B5EF4-FFF2-40B4-BE49-F238E27FC236}">
                <a16:creationId xmlns:a16="http://schemas.microsoft.com/office/drawing/2014/main" id="{E525E715-DE75-47B4-8224-CB977DACE920}"/>
              </a:ext>
            </a:extLst>
          </p:cNvPr>
          <p:cNvSpPr>
            <a:spLocks noGrp="1"/>
          </p:cNvSpPr>
          <p:nvPr>
            <p:ph type="pic" sz="quarter" idx="19" hasCustomPrompt="1"/>
          </p:nvPr>
        </p:nvSpPr>
        <p:spPr>
          <a:xfrm>
            <a:off x="1287332"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0" name="Picture Placeholder 6">
            <a:extLst>
              <a:ext uri="{FF2B5EF4-FFF2-40B4-BE49-F238E27FC236}">
                <a16:creationId xmlns:a16="http://schemas.microsoft.com/office/drawing/2014/main" id="{308494E0-061F-4627-96AA-9384246019FB}"/>
              </a:ext>
            </a:extLst>
          </p:cNvPr>
          <p:cNvSpPr>
            <a:spLocks noGrp="1"/>
          </p:cNvSpPr>
          <p:nvPr>
            <p:ph type="pic" sz="quarter" idx="20" hasCustomPrompt="1"/>
          </p:nvPr>
        </p:nvSpPr>
        <p:spPr>
          <a:xfrm>
            <a:off x="7067298"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1" name="Picture Placeholder 6">
            <a:extLst>
              <a:ext uri="{FF2B5EF4-FFF2-40B4-BE49-F238E27FC236}">
                <a16:creationId xmlns:a16="http://schemas.microsoft.com/office/drawing/2014/main" id="{8193B9AE-0922-46BC-9B2A-12AD1C5C375C}"/>
              </a:ext>
            </a:extLst>
          </p:cNvPr>
          <p:cNvSpPr>
            <a:spLocks noGrp="1"/>
          </p:cNvSpPr>
          <p:nvPr>
            <p:ph type="pic" sz="quarter" idx="21" hasCustomPrompt="1"/>
          </p:nvPr>
        </p:nvSpPr>
        <p:spPr>
          <a:xfrm>
            <a:off x="9947744"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4" name="Text Placeholder 13">
            <a:extLst>
              <a:ext uri="{FF2B5EF4-FFF2-40B4-BE49-F238E27FC236}">
                <a16:creationId xmlns:a16="http://schemas.microsoft.com/office/drawing/2014/main" id="{C7181569-7DDB-4E8B-B7DC-5A73FF0B60AF}"/>
              </a:ext>
            </a:extLst>
          </p:cNvPr>
          <p:cNvSpPr>
            <a:spLocks noGrp="1"/>
          </p:cNvSpPr>
          <p:nvPr>
            <p:ph type="body" sz="quarter" idx="23" hasCustomPrompt="1"/>
          </p:nvPr>
        </p:nvSpPr>
        <p:spPr>
          <a:xfrm>
            <a:off x="423332" y="3684588"/>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1</a:t>
            </a:r>
            <a:endParaRPr lang="en-IN"/>
          </a:p>
        </p:txBody>
      </p:sp>
      <p:sp>
        <p:nvSpPr>
          <p:cNvPr id="15" name="Text Placeholder 13">
            <a:extLst>
              <a:ext uri="{FF2B5EF4-FFF2-40B4-BE49-F238E27FC236}">
                <a16:creationId xmlns:a16="http://schemas.microsoft.com/office/drawing/2014/main" id="{98D8AEE9-417B-4FE5-86B5-4956B69CA9B8}"/>
              </a:ext>
            </a:extLst>
          </p:cNvPr>
          <p:cNvSpPr>
            <a:spLocks noGrp="1"/>
          </p:cNvSpPr>
          <p:nvPr>
            <p:ph type="body" sz="quarter" idx="24" hasCustomPrompt="1"/>
          </p:nvPr>
        </p:nvSpPr>
        <p:spPr>
          <a:xfrm>
            <a:off x="3322852" y="3688742"/>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2</a:t>
            </a:r>
            <a:endParaRPr lang="en-IN"/>
          </a:p>
        </p:txBody>
      </p:sp>
      <p:sp>
        <p:nvSpPr>
          <p:cNvPr id="16" name="Text Placeholder 13">
            <a:extLst>
              <a:ext uri="{FF2B5EF4-FFF2-40B4-BE49-F238E27FC236}">
                <a16:creationId xmlns:a16="http://schemas.microsoft.com/office/drawing/2014/main" id="{17BE18B4-D19C-4BCB-9DE9-CC29A9135E42}"/>
              </a:ext>
            </a:extLst>
          </p:cNvPr>
          <p:cNvSpPr>
            <a:spLocks noGrp="1"/>
          </p:cNvSpPr>
          <p:nvPr>
            <p:ph type="body" sz="quarter" idx="25" hasCustomPrompt="1"/>
          </p:nvPr>
        </p:nvSpPr>
        <p:spPr>
          <a:xfrm>
            <a:off x="6203298" y="3688742"/>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3</a:t>
            </a:r>
            <a:endParaRPr lang="en-IN"/>
          </a:p>
        </p:txBody>
      </p:sp>
      <p:sp>
        <p:nvSpPr>
          <p:cNvPr id="17" name="Text Placeholder 13">
            <a:extLst>
              <a:ext uri="{FF2B5EF4-FFF2-40B4-BE49-F238E27FC236}">
                <a16:creationId xmlns:a16="http://schemas.microsoft.com/office/drawing/2014/main" id="{5FED0575-F34B-4811-A374-7A347B83A86F}"/>
              </a:ext>
            </a:extLst>
          </p:cNvPr>
          <p:cNvSpPr>
            <a:spLocks noGrp="1"/>
          </p:cNvSpPr>
          <p:nvPr>
            <p:ph type="body" sz="quarter" idx="26" hasCustomPrompt="1"/>
          </p:nvPr>
        </p:nvSpPr>
        <p:spPr>
          <a:xfrm>
            <a:off x="423332" y="4325282"/>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8" name="Text Placeholder 13">
            <a:extLst>
              <a:ext uri="{FF2B5EF4-FFF2-40B4-BE49-F238E27FC236}">
                <a16:creationId xmlns:a16="http://schemas.microsoft.com/office/drawing/2014/main" id="{5FF4085A-EB65-4DF8-A48F-8DC71D63E10F}"/>
              </a:ext>
            </a:extLst>
          </p:cNvPr>
          <p:cNvSpPr>
            <a:spLocks noGrp="1"/>
          </p:cNvSpPr>
          <p:nvPr>
            <p:ph type="body" sz="quarter" idx="27" hasCustomPrompt="1"/>
          </p:nvPr>
        </p:nvSpPr>
        <p:spPr>
          <a:xfrm>
            <a:off x="3322852" y="4329436"/>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9" name="Text Placeholder 13">
            <a:extLst>
              <a:ext uri="{FF2B5EF4-FFF2-40B4-BE49-F238E27FC236}">
                <a16:creationId xmlns:a16="http://schemas.microsoft.com/office/drawing/2014/main" id="{54C3881A-B862-4667-BD12-97CE699A802F}"/>
              </a:ext>
            </a:extLst>
          </p:cNvPr>
          <p:cNvSpPr>
            <a:spLocks noGrp="1"/>
          </p:cNvSpPr>
          <p:nvPr>
            <p:ph type="body" sz="quarter" idx="28" hasCustomPrompt="1"/>
          </p:nvPr>
        </p:nvSpPr>
        <p:spPr>
          <a:xfrm>
            <a:off x="6203298" y="4329436"/>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20" name="Text Placeholder 13">
            <a:extLst>
              <a:ext uri="{FF2B5EF4-FFF2-40B4-BE49-F238E27FC236}">
                <a16:creationId xmlns:a16="http://schemas.microsoft.com/office/drawing/2014/main" id="{C74D4B81-9C5E-4B7E-A356-88BD0D4F0915}"/>
              </a:ext>
            </a:extLst>
          </p:cNvPr>
          <p:cNvSpPr>
            <a:spLocks noGrp="1"/>
          </p:cNvSpPr>
          <p:nvPr>
            <p:ph type="body" sz="quarter" idx="29" hasCustomPrompt="1"/>
          </p:nvPr>
        </p:nvSpPr>
        <p:spPr>
          <a:xfrm>
            <a:off x="3529666" y="1258324"/>
            <a:ext cx="5132668" cy="432000"/>
          </a:xfrm>
          <a:prstGeom prst="rect">
            <a:avLst/>
          </a:prstGeom>
          <a:ln w="28575">
            <a:solidFill>
              <a:schemeClr val="accent1"/>
            </a:solidFill>
          </a:ln>
        </p:spPr>
        <p:txBody>
          <a:bodyPr anchor="ctr"/>
          <a:lstStyle>
            <a:lvl1pPr marL="0" indent="0" algn="ctr">
              <a:buNone/>
              <a:defRPr sz="1800">
                <a:solidFill>
                  <a:schemeClr val="tx1"/>
                </a:solidFill>
              </a:defRPr>
            </a:lvl1pPr>
          </a:lstStyle>
          <a:p>
            <a:pPr lvl="0"/>
            <a:r>
              <a:rPr lang="en-US"/>
              <a:t>Slide key message / title</a:t>
            </a:r>
            <a:endParaRPr lang="en-IN"/>
          </a:p>
        </p:txBody>
      </p:sp>
      <p:sp>
        <p:nvSpPr>
          <p:cNvPr id="13" name="Text Placeholder 13">
            <a:extLst>
              <a:ext uri="{FF2B5EF4-FFF2-40B4-BE49-F238E27FC236}">
                <a16:creationId xmlns:a16="http://schemas.microsoft.com/office/drawing/2014/main" id="{460C4BE2-347E-4A48-B465-D4BFAA4516B5}"/>
              </a:ext>
            </a:extLst>
          </p:cNvPr>
          <p:cNvSpPr>
            <a:spLocks noGrp="1"/>
          </p:cNvSpPr>
          <p:nvPr>
            <p:ph type="body" sz="quarter" idx="30" hasCustomPrompt="1"/>
          </p:nvPr>
        </p:nvSpPr>
        <p:spPr>
          <a:xfrm>
            <a:off x="9083744" y="3688742"/>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4</a:t>
            </a:r>
            <a:endParaRPr lang="en-IN"/>
          </a:p>
        </p:txBody>
      </p:sp>
      <p:sp>
        <p:nvSpPr>
          <p:cNvPr id="21" name="Text Placeholder 13">
            <a:extLst>
              <a:ext uri="{FF2B5EF4-FFF2-40B4-BE49-F238E27FC236}">
                <a16:creationId xmlns:a16="http://schemas.microsoft.com/office/drawing/2014/main" id="{3257BBD1-A6FF-4E6B-B43C-362FEC89E87A}"/>
              </a:ext>
            </a:extLst>
          </p:cNvPr>
          <p:cNvSpPr>
            <a:spLocks noGrp="1"/>
          </p:cNvSpPr>
          <p:nvPr>
            <p:ph type="body" sz="quarter" idx="31" hasCustomPrompt="1"/>
          </p:nvPr>
        </p:nvSpPr>
        <p:spPr>
          <a:xfrm>
            <a:off x="9083744" y="4329436"/>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22" name="Picture Placeholder 6">
            <a:extLst>
              <a:ext uri="{FF2B5EF4-FFF2-40B4-BE49-F238E27FC236}">
                <a16:creationId xmlns:a16="http://schemas.microsoft.com/office/drawing/2014/main" id="{4F3EDA9D-BB6A-4EF8-9AAE-C1C823F7E23E}"/>
              </a:ext>
            </a:extLst>
          </p:cNvPr>
          <p:cNvSpPr>
            <a:spLocks noGrp="1"/>
          </p:cNvSpPr>
          <p:nvPr>
            <p:ph type="pic" sz="quarter" idx="32" hasCustomPrompt="1"/>
          </p:nvPr>
        </p:nvSpPr>
        <p:spPr>
          <a:xfrm>
            <a:off x="4186852"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Tree>
    <p:extLst>
      <p:ext uri="{BB962C8B-B14F-4D97-AF65-F5344CB8AC3E}">
        <p14:creationId xmlns:p14="http://schemas.microsoft.com/office/powerpoint/2010/main" val="1765668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eta +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6AFB-1358-42D3-A24B-DB846F67BDCA}"/>
              </a:ext>
            </a:extLst>
          </p:cNvPr>
          <p:cNvSpPr>
            <a:spLocks noGrp="1"/>
          </p:cNvSpPr>
          <p:nvPr>
            <p:ph type="title" hasCustomPrompt="1"/>
          </p:nvPr>
        </p:nvSpPr>
        <p:spPr/>
        <p:txBody>
          <a:bodyPr/>
          <a:lstStyle>
            <a:lvl1pPr>
              <a:defRPr/>
            </a:lvl1pPr>
          </a:lstStyle>
          <a:p>
            <a:r>
              <a:rPr lang="en-US"/>
              <a:t>Click to edit meta message</a:t>
            </a:r>
            <a:endParaRPr lang="en-IN"/>
          </a:p>
        </p:txBody>
      </p:sp>
      <p:sp>
        <p:nvSpPr>
          <p:cNvPr id="3" name="Text Placeholder 13">
            <a:extLst>
              <a:ext uri="{FF2B5EF4-FFF2-40B4-BE49-F238E27FC236}">
                <a16:creationId xmlns:a16="http://schemas.microsoft.com/office/drawing/2014/main" id="{24935EE7-3E0F-474F-AB9F-8DEED63A81BF}"/>
              </a:ext>
            </a:extLst>
          </p:cNvPr>
          <p:cNvSpPr>
            <a:spLocks noGrp="1"/>
          </p:cNvSpPr>
          <p:nvPr>
            <p:ph type="body" sz="quarter" idx="29" hasCustomPrompt="1"/>
          </p:nvPr>
        </p:nvSpPr>
        <p:spPr>
          <a:xfrm>
            <a:off x="3529666" y="1258324"/>
            <a:ext cx="5132668" cy="432000"/>
          </a:xfrm>
          <a:prstGeom prst="rect">
            <a:avLst/>
          </a:prstGeom>
          <a:ln w="28575">
            <a:solidFill>
              <a:schemeClr val="accent1"/>
            </a:solidFill>
          </a:ln>
        </p:spPr>
        <p:txBody>
          <a:bodyPr anchor="ctr"/>
          <a:lstStyle>
            <a:lvl1pPr marL="0" indent="0" algn="ctr">
              <a:buNone/>
              <a:defRPr sz="1800">
                <a:solidFill>
                  <a:schemeClr val="tx1"/>
                </a:solidFill>
              </a:defRPr>
            </a:lvl1pPr>
          </a:lstStyle>
          <a:p>
            <a:pPr lvl="0"/>
            <a:r>
              <a:rPr lang="en-US"/>
              <a:t>Slide key message / title</a:t>
            </a:r>
            <a:endParaRPr lang="en-IN"/>
          </a:p>
        </p:txBody>
      </p:sp>
    </p:spTree>
    <p:extLst>
      <p:ext uri="{BB962C8B-B14F-4D97-AF65-F5344CB8AC3E}">
        <p14:creationId xmlns:p14="http://schemas.microsoft.com/office/powerpoint/2010/main" val="943768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echa Kucha">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331BD5-19D5-499A-8C58-47EBCDDF2368}"/>
              </a:ext>
            </a:extLst>
          </p:cNvPr>
          <p:cNvSpPr>
            <a:spLocks noGrp="1"/>
          </p:cNvSpPr>
          <p:nvPr>
            <p:ph type="body" sz="quarter" idx="10"/>
          </p:nvPr>
        </p:nvSpPr>
        <p:spPr>
          <a:xfrm>
            <a:off x="2035791" y="818868"/>
            <a:ext cx="8120418" cy="5570206"/>
          </a:xfrm>
          <a:prstGeom prst="rect">
            <a:avLst/>
          </a:prstGeom>
        </p:spPr>
        <p:txBody>
          <a:bodyPr anchor="ctr"/>
          <a:lstStyle>
            <a:lvl1pPr marL="0" indent="0" algn="ctr">
              <a:buNone/>
              <a:defRPr sz="3200">
                <a:solidFill>
                  <a:schemeClr val="accent1"/>
                </a:solidFill>
              </a:defRPr>
            </a:lvl1pPr>
            <a:lvl2pPr marL="457200" indent="0" algn="ctr">
              <a:buNone/>
              <a:defRPr sz="2800">
                <a:solidFill>
                  <a:schemeClr val="accent1"/>
                </a:solidFill>
              </a:defRPr>
            </a:lvl2pPr>
            <a:lvl3pPr marL="914400" indent="0" algn="ctr">
              <a:buNone/>
              <a:defRPr sz="2400">
                <a:solidFill>
                  <a:schemeClr val="accent1"/>
                </a:solidFill>
              </a:defRPr>
            </a:lvl3pPr>
            <a:lvl4pPr marL="1371600" indent="0" algn="ctr">
              <a:buNone/>
              <a:defRPr sz="2000">
                <a:solidFill>
                  <a:schemeClr val="accent1"/>
                </a:solidFill>
              </a:defRPr>
            </a:lvl4pPr>
            <a:lvl5pPr marL="1828800" indent="0" algn="ctr">
              <a:buNone/>
              <a:defRPr sz="200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38950214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ver">
    <p:bg>
      <p:bgPr>
        <a:solidFill>
          <a:srgbClr val="FA461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798" y="4893519"/>
            <a:ext cx="2612980" cy="1205991"/>
          </a:xfrm>
          <a:prstGeom prst="rect">
            <a:avLst/>
          </a:prstGeom>
        </p:spPr>
      </p:pic>
    </p:spTree>
    <p:extLst>
      <p:ext uri="{BB962C8B-B14F-4D97-AF65-F5344CB8AC3E}">
        <p14:creationId xmlns:p14="http://schemas.microsoft.com/office/powerpoint/2010/main" val="7625523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627D-4207-45E5-973C-996E57E466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4127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with Meta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6AFB-1358-42D3-A24B-DB846F67BDCA}"/>
              </a:ext>
            </a:extLst>
          </p:cNvPr>
          <p:cNvSpPr>
            <a:spLocks noGrp="1"/>
          </p:cNvSpPr>
          <p:nvPr>
            <p:ph type="title" hasCustomPrompt="1"/>
          </p:nvPr>
        </p:nvSpPr>
        <p:spPr/>
        <p:txBody>
          <a:bodyPr/>
          <a:lstStyle>
            <a:lvl1pPr>
              <a:defRPr/>
            </a:lvl1pPr>
          </a:lstStyle>
          <a:p>
            <a:r>
              <a:rPr lang="en-US"/>
              <a:t>Click to edit meta message</a:t>
            </a:r>
            <a:endParaRPr lang="en-IN"/>
          </a:p>
        </p:txBody>
      </p:sp>
    </p:spTree>
    <p:extLst>
      <p:ext uri="{BB962C8B-B14F-4D97-AF65-F5344CB8AC3E}">
        <p14:creationId xmlns:p14="http://schemas.microsoft.com/office/powerpoint/2010/main" val="20469284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112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x3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37FA1-0056-438D-AF09-A8B7A46AE5A3}"/>
              </a:ext>
            </a:extLst>
          </p:cNvPr>
          <p:cNvSpPr>
            <a:spLocks noGrp="1"/>
          </p:cNvSpPr>
          <p:nvPr>
            <p:ph type="title" hasCustomPrompt="1"/>
          </p:nvPr>
        </p:nvSpPr>
        <p:spPr/>
        <p:txBody>
          <a:bodyPr/>
          <a:lstStyle>
            <a:lvl1pPr>
              <a:defRPr/>
            </a:lvl1pPr>
          </a:lstStyle>
          <a:p>
            <a:r>
              <a:rPr lang="en-US"/>
              <a:t>Click to edit meta message</a:t>
            </a:r>
            <a:endParaRPr lang="en-IN"/>
          </a:p>
        </p:txBody>
      </p:sp>
      <p:sp>
        <p:nvSpPr>
          <p:cNvPr id="9" name="Picture Placeholder 6">
            <a:extLst>
              <a:ext uri="{FF2B5EF4-FFF2-40B4-BE49-F238E27FC236}">
                <a16:creationId xmlns:a16="http://schemas.microsoft.com/office/drawing/2014/main" id="{E525E715-DE75-47B4-8224-CB977DACE920}"/>
              </a:ext>
            </a:extLst>
          </p:cNvPr>
          <p:cNvSpPr>
            <a:spLocks noGrp="1"/>
          </p:cNvSpPr>
          <p:nvPr>
            <p:ph type="pic" sz="quarter" idx="19" hasCustomPrompt="1"/>
          </p:nvPr>
        </p:nvSpPr>
        <p:spPr>
          <a:xfrm>
            <a:off x="1683332" y="2013070"/>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0" name="Picture Placeholder 6">
            <a:extLst>
              <a:ext uri="{FF2B5EF4-FFF2-40B4-BE49-F238E27FC236}">
                <a16:creationId xmlns:a16="http://schemas.microsoft.com/office/drawing/2014/main" id="{308494E0-061F-4627-96AA-9384246019FB}"/>
              </a:ext>
            </a:extLst>
          </p:cNvPr>
          <p:cNvSpPr>
            <a:spLocks noGrp="1"/>
          </p:cNvSpPr>
          <p:nvPr>
            <p:ph type="pic" sz="quarter" idx="20" hasCustomPrompt="1"/>
          </p:nvPr>
        </p:nvSpPr>
        <p:spPr>
          <a:xfrm>
            <a:off x="5556000" y="2013070"/>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1" name="Picture Placeholder 6">
            <a:extLst>
              <a:ext uri="{FF2B5EF4-FFF2-40B4-BE49-F238E27FC236}">
                <a16:creationId xmlns:a16="http://schemas.microsoft.com/office/drawing/2014/main" id="{8193B9AE-0922-46BC-9B2A-12AD1C5C375C}"/>
              </a:ext>
            </a:extLst>
          </p:cNvPr>
          <p:cNvSpPr>
            <a:spLocks noGrp="1"/>
          </p:cNvSpPr>
          <p:nvPr>
            <p:ph type="pic" sz="quarter" idx="21" hasCustomPrompt="1"/>
          </p:nvPr>
        </p:nvSpPr>
        <p:spPr>
          <a:xfrm>
            <a:off x="9428668" y="2013070"/>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4" name="Text Placeholder 13">
            <a:extLst>
              <a:ext uri="{FF2B5EF4-FFF2-40B4-BE49-F238E27FC236}">
                <a16:creationId xmlns:a16="http://schemas.microsoft.com/office/drawing/2014/main" id="{C7181569-7DDB-4E8B-B7DC-5A73FF0B60AF}"/>
              </a:ext>
            </a:extLst>
          </p:cNvPr>
          <p:cNvSpPr>
            <a:spLocks noGrp="1"/>
          </p:cNvSpPr>
          <p:nvPr>
            <p:ph type="body" sz="quarter" idx="23" hasCustomPrompt="1"/>
          </p:nvPr>
        </p:nvSpPr>
        <p:spPr>
          <a:xfrm>
            <a:off x="423332" y="3313110"/>
            <a:ext cx="3600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1</a:t>
            </a:r>
            <a:endParaRPr lang="en-IN"/>
          </a:p>
        </p:txBody>
      </p:sp>
      <p:sp>
        <p:nvSpPr>
          <p:cNvPr id="15" name="Text Placeholder 13">
            <a:extLst>
              <a:ext uri="{FF2B5EF4-FFF2-40B4-BE49-F238E27FC236}">
                <a16:creationId xmlns:a16="http://schemas.microsoft.com/office/drawing/2014/main" id="{98D8AEE9-417B-4FE5-86B5-4956B69CA9B8}"/>
              </a:ext>
            </a:extLst>
          </p:cNvPr>
          <p:cNvSpPr>
            <a:spLocks noGrp="1"/>
          </p:cNvSpPr>
          <p:nvPr>
            <p:ph type="body" sz="quarter" idx="24" hasCustomPrompt="1"/>
          </p:nvPr>
        </p:nvSpPr>
        <p:spPr>
          <a:xfrm>
            <a:off x="4296000" y="3313110"/>
            <a:ext cx="3600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2</a:t>
            </a:r>
            <a:endParaRPr lang="en-IN"/>
          </a:p>
        </p:txBody>
      </p:sp>
      <p:sp>
        <p:nvSpPr>
          <p:cNvPr id="16" name="Text Placeholder 13">
            <a:extLst>
              <a:ext uri="{FF2B5EF4-FFF2-40B4-BE49-F238E27FC236}">
                <a16:creationId xmlns:a16="http://schemas.microsoft.com/office/drawing/2014/main" id="{17BE18B4-D19C-4BCB-9DE9-CC29A9135E42}"/>
              </a:ext>
            </a:extLst>
          </p:cNvPr>
          <p:cNvSpPr>
            <a:spLocks noGrp="1"/>
          </p:cNvSpPr>
          <p:nvPr>
            <p:ph type="body" sz="quarter" idx="25" hasCustomPrompt="1"/>
          </p:nvPr>
        </p:nvSpPr>
        <p:spPr>
          <a:xfrm>
            <a:off x="8168668" y="3313110"/>
            <a:ext cx="3600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3</a:t>
            </a:r>
            <a:endParaRPr lang="en-IN"/>
          </a:p>
        </p:txBody>
      </p:sp>
      <p:sp>
        <p:nvSpPr>
          <p:cNvPr id="17" name="Text Placeholder 13">
            <a:extLst>
              <a:ext uri="{FF2B5EF4-FFF2-40B4-BE49-F238E27FC236}">
                <a16:creationId xmlns:a16="http://schemas.microsoft.com/office/drawing/2014/main" id="{5FED0575-F34B-4811-A374-7A347B83A86F}"/>
              </a:ext>
            </a:extLst>
          </p:cNvPr>
          <p:cNvSpPr>
            <a:spLocks noGrp="1"/>
          </p:cNvSpPr>
          <p:nvPr>
            <p:ph type="body" sz="quarter" idx="26" hasCustomPrompt="1"/>
          </p:nvPr>
        </p:nvSpPr>
        <p:spPr>
          <a:xfrm>
            <a:off x="423332" y="3953804"/>
            <a:ext cx="3600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8" name="Text Placeholder 13">
            <a:extLst>
              <a:ext uri="{FF2B5EF4-FFF2-40B4-BE49-F238E27FC236}">
                <a16:creationId xmlns:a16="http://schemas.microsoft.com/office/drawing/2014/main" id="{5FF4085A-EB65-4DF8-A48F-8DC71D63E10F}"/>
              </a:ext>
            </a:extLst>
          </p:cNvPr>
          <p:cNvSpPr>
            <a:spLocks noGrp="1"/>
          </p:cNvSpPr>
          <p:nvPr>
            <p:ph type="body" sz="quarter" idx="27" hasCustomPrompt="1"/>
          </p:nvPr>
        </p:nvSpPr>
        <p:spPr>
          <a:xfrm>
            <a:off x="4296000" y="3953804"/>
            <a:ext cx="3600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9" name="Text Placeholder 13">
            <a:extLst>
              <a:ext uri="{FF2B5EF4-FFF2-40B4-BE49-F238E27FC236}">
                <a16:creationId xmlns:a16="http://schemas.microsoft.com/office/drawing/2014/main" id="{54C3881A-B862-4667-BD12-97CE699A802F}"/>
              </a:ext>
            </a:extLst>
          </p:cNvPr>
          <p:cNvSpPr>
            <a:spLocks noGrp="1"/>
          </p:cNvSpPr>
          <p:nvPr>
            <p:ph type="body" sz="quarter" idx="28" hasCustomPrompt="1"/>
          </p:nvPr>
        </p:nvSpPr>
        <p:spPr>
          <a:xfrm>
            <a:off x="8168668" y="3953804"/>
            <a:ext cx="3600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20" name="Text Placeholder 13">
            <a:extLst>
              <a:ext uri="{FF2B5EF4-FFF2-40B4-BE49-F238E27FC236}">
                <a16:creationId xmlns:a16="http://schemas.microsoft.com/office/drawing/2014/main" id="{C74D4B81-9C5E-4B7E-A356-88BD0D4F0915}"/>
              </a:ext>
            </a:extLst>
          </p:cNvPr>
          <p:cNvSpPr>
            <a:spLocks noGrp="1"/>
          </p:cNvSpPr>
          <p:nvPr>
            <p:ph type="body" sz="quarter" idx="29" hasCustomPrompt="1"/>
          </p:nvPr>
        </p:nvSpPr>
        <p:spPr>
          <a:xfrm>
            <a:off x="3529666" y="1258324"/>
            <a:ext cx="5132668" cy="432000"/>
          </a:xfrm>
          <a:prstGeom prst="rect">
            <a:avLst/>
          </a:prstGeom>
          <a:ln w="28575">
            <a:solidFill>
              <a:schemeClr val="accent1"/>
            </a:solidFill>
          </a:ln>
        </p:spPr>
        <p:txBody>
          <a:bodyPr anchor="ctr"/>
          <a:lstStyle>
            <a:lvl1pPr marL="0" indent="0" algn="ctr">
              <a:buNone/>
              <a:defRPr sz="1800">
                <a:solidFill>
                  <a:schemeClr val="tx1"/>
                </a:solidFill>
              </a:defRPr>
            </a:lvl1pPr>
          </a:lstStyle>
          <a:p>
            <a:pPr lvl="0"/>
            <a:r>
              <a:rPr lang="en-US"/>
              <a:t>Slide key message / title</a:t>
            </a:r>
            <a:endParaRPr lang="en-IN"/>
          </a:p>
        </p:txBody>
      </p:sp>
    </p:spTree>
    <p:extLst>
      <p:ext uri="{BB962C8B-B14F-4D97-AF65-F5344CB8AC3E}">
        <p14:creationId xmlns:p14="http://schemas.microsoft.com/office/powerpoint/2010/main" val="35385400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Navy BG - Content">
    <p:spTree>
      <p:nvGrpSpPr>
        <p:cNvPr id="1" name=""/>
        <p:cNvGrpSpPr/>
        <p:nvPr/>
      </p:nvGrpSpPr>
      <p:grpSpPr>
        <a:xfrm>
          <a:off x="0" y="0"/>
          <a:ext cx="0" cy="0"/>
          <a:chOff x="0" y="0"/>
          <a:chExt cx="0" cy="0"/>
        </a:xfrm>
      </p:grpSpPr>
      <p:pic>
        <p:nvPicPr>
          <p:cNvPr id="106" name="Picture 105">
            <a:extLst>
              <a:ext uri="{FF2B5EF4-FFF2-40B4-BE49-F238E27FC236}">
                <a16:creationId xmlns:a16="http://schemas.microsoft.com/office/drawing/2014/main" id="{699D1A45-FC5E-4BEA-9D83-ED7D5750D236}"/>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36" name="Freeform: Shape 35">
            <a:extLst>
              <a:ext uri="{FF2B5EF4-FFF2-40B4-BE49-F238E27FC236}">
                <a16:creationId xmlns:a16="http://schemas.microsoft.com/office/drawing/2014/main" id="{D2939A73-3CD8-4465-A227-A174C5ED0AC0}"/>
              </a:ext>
            </a:extLst>
          </p:cNvPr>
          <p:cNvSpPr/>
          <p:nvPr userDrawn="1"/>
        </p:nvSpPr>
        <p:spPr>
          <a:xfrm>
            <a:off x="10989256" y="-6348"/>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1"/>
              </a:gs>
              <a:gs pos="75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7" name="Freeform: Shape 36">
            <a:extLst>
              <a:ext uri="{FF2B5EF4-FFF2-40B4-BE49-F238E27FC236}">
                <a16:creationId xmlns:a16="http://schemas.microsoft.com/office/drawing/2014/main" id="{86BEA838-C368-447A-9C21-E93B35D87076}"/>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2"/>
              </a:gs>
              <a:gs pos="92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0" name="Text Placeholder 22">
            <a:extLst>
              <a:ext uri="{FF2B5EF4-FFF2-40B4-BE49-F238E27FC236}">
                <a16:creationId xmlns:a16="http://schemas.microsoft.com/office/drawing/2014/main" id="{3E758A73-98F9-4F5C-8430-E46B3E31DBAB}"/>
              </a:ext>
            </a:extLst>
          </p:cNvPr>
          <p:cNvSpPr>
            <a:spLocks noGrp="1"/>
          </p:cNvSpPr>
          <p:nvPr>
            <p:ph type="body" sz="quarter" idx="11" hasCustomPrompt="1"/>
          </p:nvPr>
        </p:nvSpPr>
        <p:spPr>
          <a:xfrm>
            <a:off x="460744" y="388585"/>
            <a:ext cx="10380366" cy="990260"/>
          </a:xfrm>
          <a:prstGeom prst="rect">
            <a:avLst/>
          </a:prstGeom>
        </p:spPr>
        <p:txBody>
          <a:bodyPr lIns="0" anchor="b"/>
          <a:lstStyle>
            <a:lvl1pPr marL="0" indent="0">
              <a:lnSpc>
                <a:spcPct val="100000"/>
              </a:lnSpc>
              <a:spcBef>
                <a:spcPts val="0"/>
              </a:spcBef>
              <a:buNone/>
              <a:defRPr sz="3200" b="0">
                <a:solidFill>
                  <a:schemeClr val="bg2"/>
                </a:solidFill>
                <a:latin typeface="+mj-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41" name="Text Placeholder 22">
            <a:extLst>
              <a:ext uri="{FF2B5EF4-FFF2-40B4-BE49-F238E27FC236}">
                <a16:creationId xmlns:a16="http://schemas.microsoft.com/office/drawing/2014/main" id="{D5EDEDDD-4823-40BC-86C3-8856E33BCDAB}"/>
              </a:ext>
            </a:extLst>
          </p:cNvPr>
          <p:cNvSpPr>
            <a:spLocks noGrp="1"/>
          </p:cNvSpPr>
          <p:nvPr>
            <p:ph type="body" sz="quarter" idx="12" hasCustomPrompt="1"/>
          </p:nvPr>
        </p:nvSpPr>
        <p:spPr>
          <a:xfrm>
            <a:off x="460744" y="1486906"/>
            <a:ext cx="11020055" cy="533400"/>
          </a:xfrm>
          <a:prstGeom prst="rect">
            <a:avLst/>
          </a:prstGeom>
        </p:spPr>
        <p:txBody>
          <a:bodyPr lIns="0" anchor="t"/>
          <a:lstStyle>
            <a:lvl1pPr marL="0" indent="0">
              <a:lnSpc>
                <a:spcPct val="100000"/>
              </a:lnSpc>
              <a:spcBef>
                <a:spcPts val="0"/>
              </a:spcBef>
              <a:buNone/>
              <a:defRPr sz="1800">
                <a:solidFill>
                  <a:schemeClr val="accent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2" name="Text Placeholder 2">
            <a:extLst>
              <a:ext uri="{FF2B5EF4-FFF2-40B4-BE49-F238E27FC236}">
                <a16:creationId xmlns:a16="http://schemas.microsoft.com/office/drawing/2014/main" id="{AA92336B-D60F-43A8-998B-74C58B3B4BAC}"/>
              </a:ext>
            </a:extLst>
          </p:cNvPr>
          <p:cNvSpPr>
            <a:spLocks noGrp="1"/>
          </p:cNvSpPr>
          <p:nvPr>
            <p:ph type="body" sz="quarter" idx="14"/>
          </p:nvPr>
        </p:nvSpPr>
        <p:spPr>
          <a:xfrm>
            <a:off x="482600" y="98303"/>
            <a:ext cx="11248656" cy="228600"/>
          </a:xfrm>
          <a:prstGeom prst="rect">
            <a:avLst/>
          </a:prstGeom>
        </p:spPr>
        <p:txBody>
          <a:bodyPr lIns="0"/>
          <a:lstStyle>
            <a:lvl1pPr marL="0" indent="0">
              <a:buNone/>
              <a:defRPr sz="1000">
                <a:solidFill>
                  <a:schemeClr val="bg2"/>
                </a:solidFill>
                <a:latin typeface="+mn-lt"/>
                <a:ea typeface="Cambria" panose="02040503050406030204" pitchFamily="18" charset="0"/>
              </a:defRPr>
            </a:lvl1pPr>
          </a:lstStyle>
          <a:p>
            <a:pPr lvl="0"/>
            <a:r>
              <a:rPr lang="en-US"/>
              <a:t>Click to edit Master text styles</a:t>
            </a:r>
          </a:p>
        </p:txBody>
      </p:sp>
      <p:sp>
        <p:nvSpPr>
          <p:cNvPr id="12" name="Title 4">
            <a:extLst>
              <a:ext uri="{FF2B5EF4-FFF2-40B4-BE49-F238E27FC236}">
                <a16:creationId xmlns:a16="http://schemas.microsoft.com/office/drawing/2014/main" id="{BC33E53B-5070-4DDE-ABC8-ED2DFF8D0C36}"/>
              </a:ext>
            </a:extLst>
          </p:cNvPr>
          <p:cNvSpPr txBox="1">
            <a:spLocks/>
          </p:cNvSpPr>
          <p:nvPr userDrawn="1"/>
        </p:nvSpPr>
        <p:spPr>
          <a:xfrm>
            <a:off x="728219" y="6507815"/>
            <a:ext cx="2319251" cy="190848"/>
          </a:xfrm>
          <a:prstGeom prst="rect">
            <a:avLst/>
          </a:prstGeom>
        </p:spPr>
        <p:txBody>
          <a:bodyPr lIns="0" tIns="0" rIns="0" bIns="0" anchor="ctr"/>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Arial"/>
                <a:ea typeface="Cambria" panose="02040503050406030204" pitchFamily="18" charset="0"/>
                <a:cs typeface="Calibri" charset="0"/>
              </a:rPr>
              <a:t>© 2020 Copyright Genpact. All Rights Reserved.</a:t>
            </a:r>
          </a:p>
        </p:txBody>
      </p:sp>
      <p:sp>
        <p:nvSpPr>
          <p:cNvPr id="13" name="Slide Number Placeholder 5">
            <a:extLst>
              <a:ext uri="{FF2B5EF4-FFF2-40B4-BE49-F238E27FC236}">
                <a16:creationId xmlns:a16="http://schemas.microsoft.com/office/drawing/2014/main" id="{6C9EF3E3-6EB3-42C5-AD3D-A01BB44CB1AE}"/>
              </a:ext>
            </a:extLst>
          </p:cNvPr>
          <p:cNvSpPr txBox="1">
            <a:spLocks/>
          </p:cNvSpPr>
          <p:nvPr userDrawn="1"/>
        </p:nvSpPr>
        <p:spPr>
          <a:xfrm flipH="1">
            <a:off x="457196" y="6507815"/>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Arial"/>
                <a:ea typeface="Cambria" panose="02040503050406030204"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Arial"/>
              <a:ea typeface="Cambria" panose="02040503050406030204" pitchFamily="18" charset="0"/>
            </a:endParaRPr>
          </a:p>
        </p:txBody>
      </p:sp>
      <p:pic>
        <p:nvPicPr>
          <p:cNvPr id="15" name="Graphic 14">
            <a:extLst>
              <a:ext uri="{FF2B5EF4-FFF2-40B4-BE49-F238E27FC236}">
                <a16:creationId xmlns:a16="http://schemas.microsoft.com/office/drawing/2014/main" id="{BDBF5684-DA72-44C7-878F-4C883809B95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17298" y="6508450"/>
            <a:ext cx="931790" cy="271466"/>
          </a:xfrm>
          <a:prstGeom prst="rect">
            <a:avLst/>
          </a:prstGeom>
        </p:spPr>
      </p:pic>
    </p:spTree>
    <p:extLst>
      <p:ext uri="{BB962C8B-B14F-4D97-AF65-F5344CB8AC3E}">
        <p14:creationId xmlns:p14="http://schemas.microsoft.com/office/powerpoint/2010/main" val="570963453"/>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232">
          <p15:clr>
            <a:srgbClr val="FBAE40"/>
          </p15:clr>
        </p15:guide>
        <p15:guide id="4" orient="horz" pos="408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Navy BG - Content">
    <p:spTree>
      <p:nvGrpSpPr>
        <p:cNvPr id="1" name=""/>
        <p:cNvGrpSpPr/>
        <p:nvPr/>
      </p:nvGrpSpPr>
      <p:grpSpPr>
        <a:xfrm>
          <a:off x="0" y="0"/>
          <a:ext cx="0" cy="0"/>
          <a:chOff x="0" y="0"/>
          <a:chExt cx="0" cy="0"/>
        </a:xfrm>
      </p:grpSpPr>
      <p:pic>
        <p:nvPicPr>
          <p:cNvPr id="106" name="Picture 105">
            <a:extLst>
              <a:ext uri="{FF2B5EF4-FFF2-40B4-BE49-F238E27FC236}">
                <a16:creationId xmlns:a16="http://schemas.microsoft.com/office/drawing/2014/main" id="{699D1A45-FC5E-4BEA-9D83-ED7D5750D236}"/>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36" name="Freeform: Shape 35">
            <a:extLst>
              <a:ext uri="{FF2B5EF4-FFF2-40B4-BE49-F238E27FC236}">
                <a16:creationId xmlns:a16="http://schemas.microsoft.com/office/drawing/2014/main" id="{D2939A73-3CD8-4465-A227-A174C5ED0AC0}"/>
              </a:ext>
            </a:extLst>
          </p:cNvPr>
          <p:cNvSpPr/>
          <p:nvPr userDrawn="1"/>
        </p:nvSpPr>
        <p:spPr>
          <a:xfrm>
            <a:off x="10989256" y="-6348"/>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1"/>
              </a:gs>
              <a:gs pos="75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7" name="Freeform: Shape 36">
            <a:extLst>
              <a:ext uri="{FF2B5EF4-FFF2-40B4-BE49-F238E27FC236}">
                <a16:creationId xmlns:a16="http://schemas.microsoft.com/office/drawing/2014/main" id="{86BEA838-C368-447A-9C21-E93B35D87076}"/>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2"/>
              </a:gs>
              <a:gs pos="92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0" name="Text Placeholder 22">
            <a:extLst>
              <a:ext uri="{FF2B5EF4-FFF2-40B4-BE49-F238E27FC236}">
                <a16:creationId xmlns:a16="http://schemas.microsoft.com/office/drawing/2014/main" id="{3E758A73-98F9-4F5C-8430-E46B3E31DBAB}"/>
              </a:ext>
            </a:extLst>
          </p:cNvPr>
          <p:cNvSpPr>
            <a:spLocks noGrp="1"/>
          </p:cNvSpPr>
          <p:nvPr>
            <p:ph type="body" sz="quarter" idx="11" hasCustomPrompt="1"/>
          </p:nvPr>
        </p:nvSpPr>
        <p:spPr>
          <a:xfrm>
            <a:off x="460744" y="388585"/>
            <a:ext cx="10380366" cy="990260"/>
          </a:xfrm>
          <a:prstGeom prst="rect">
            <a:avLst/>
          </a:prstGeom>
        </p:spPr>
        <p:txBody>
          <a:bodyPr lIns="0" anchor="b"/>
          <a:lstStyle>
            <a:lvl1pPr marL="0" indent="0">
              <a:lnSpc>
                <a:spcPct val="100000"/>
              </a:lnSpc>
              <a:spcBef>
                <a:spcPts val="0"/>
              </a:spcBef>
              <a:buNone/>
              <a:defRPr sz="3200" b="0">
                <a:solidFill>
                  <a:schemeClr val="bg2"/>
                </a:solidFill>
                <a:latin typeface="+mj-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41" name="Text Placeholder 22">
            <a:extLst>
              <a:ext uri="{FF2B5EF4-FFF2-40B4-BE49-F238E27FC236}">
                <a16:creationId xmlns:a16="http://schemas.microsoft.com/office/drawing/2014/main" id="{D5EDEDDD-4823-40BC-86C3-8856E33BCDAB}"/>
              </a:ext>
            </a:extLst>
          </p:cNvPr>
          <p:cNvSpPr>
            <a:spLocks noGrp="1"/>
          </p:cNvSpPr>
          <p:nvPr>
            <p:ph type="body" sz="quarter" idx="12" hasCustomPrompt="1"/>
          </p:nvPr>
        </p:nvSpPr>
        <p:spPr>
          <a:xfrm>
            <a:off x="460744" y="1486906"/>
            <a:ext cx="11020055" cy="533400"/>
          </a:xfrm>
          <a:prstGeom prst="rect">
            <a:avLst/>
          </a:prstGeom>
        </p:spPr>
        <p:txBody>
          <a:bodyPr lIns="0" anchor="t"/>
          <a:lstStyle>
            <a:lvl1pPr marL="0" indent="0">
              <a:lnSpc>
                <a:spcPct val="100000"/>
              </a:lnSpc>
              <a:spcBef>
                <a:spcPts val="0"/>
              </a:spcBef>
              <a:buNone/>
              <a:defRPr sz="1800">
                <a:solidFill>
                  <a:schemeClr val="accent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2" name="Text Placeholder 2">
            <a:extLst>
              <a:ext uri="{FF2B5EF4-FFF2-40B4-BE49-F238E27FC236}">
                <a16:creationId xmlns:a16="http://schemas.microsoft.com/office/drawing/2014/main" id="{AA92336B-D60F-43A8-998B-74C58B3B4BAC}"/>
              </a:ext>
            </a:extLst>
          </p:cNvPr>
          <p:cNvSpPr>
            <a:spLocks noGrp="1"/>
          </p:cNvSpPr>
          <p:nvPr>
            <p:ph type="body" sz="quarter" idx="14"/>
          </p:nvPr>
        </p:nvSpPr>
        <p:spPr>
          <a:xfrm>
            <a:off x="482600" y="98303"/>
            <a:ext cx="11248656" cy="228600"/>
          </a:xfrm>
          <a:prstGeom prst="rect">
            <a:avLst/>
          </a:prstGeom>
        </p:spPr>
        <p:txBody>
          <a:bodyPr lIns="0"/>
          <a:lstStyle>
            <a:lvl1pPr marL="0" indent="0">
              <a:buNone/>
              <a:defRPr sz="1000">
                <a:solidFill>
                  <a:schemeClr val="bg2"/>
                </a:solidFill>
                <a:latin typeface="+mn-lt"/>
                <a:ea typeface="Cambria" panose="02040503050406030204" pitchFamily="18" charset="0"/>
              </a:defRPr>
            </a:lvl1pPr>
          </a:lstStyle>
          <a:p>
            <a:pPr lvl="0"/>
            <a:r>
              <a:rPr lang="en-US"/>
              <a:t>Click to edit Master text styles</a:t>
            </a:r>
          </a:p>
        </p:txBody>
      </p:sp>
      <p:sp>
        <p:nvSpPr>
          <p:cNvPr id="12" name="Title 4">
            <a:extLst>
              <a:ext uri="{FF2B5EF4-FFF2-40B4-BE49-F238E27FC236}">
                <a16:creationId xmlns:a16="http://schemas.microsoft.com/office/drawing/2014/main" id="{BC33E53B-5070-4DDE-ABC8-ED2DFF8D0C36}"/>
              </a:ext>
            </a:extLst>
          </p:cNvPr>
          <p:cNvSpPr txBox="1">
            <a:spLocks/>
          </p:cNvSpPr>
          <p:nvPr userDrawn="1"/>
        </p:nvSpPr>
        <p:spPr>
          <a:xfrm>
            <a:off x="728219" y="6507815"/>
            <a:ext cx="2319251" cy="190848"/>
          </a:xfrm>
          <a:prstGeom prst="rect">
            <a:avLst/>
          </a:prstGeom>
        </p:spPr>
        <p:txBody>
          <a:bodyPr lIns="0" tIns="0" rIns="0" bIns="0" anchor="ctr"/>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Arial"/>
                <a:ea typeface="Cambria" panose="02040503050406030204" pitchFamily="18" charset="0"/>
                <a:cs typeface="Calibri" charset="0"/>
              </a:rPr>
              <a:t>© 2020 Copyright Genpact. All Rights Reserved.</a:t>
            </a:r>
          </a:p>
        </p:txBody>
      </p:sp>
      <p:sp>
        <p:nvSpPr>
          <p:cNvPr id="13" name="Slide Number Placeholder 5">
            <a:extLst>
              <a:ext uri="{FF2B5EF4-FFF2-40B4-BE49-F238E27FC236}">
                <a16:creationId xmlns:a16="http://schemas.microsoft.com/office/drawing/2014/main" id="{6C9EF3E3-6EB3-42C5-AD3D-A01BB44CB1AE}"/>
              </a:ext>
            </a:extLst>
          </p:cNvPr>
          <p:cNvSpPr txBox="1">
            <a:spLocks/>
          </p:cNvSpPr>
          <p:nvPr userDrawn="1"/>
        </p:nvSpPr>
        <p:spPr>
          <a:xfrm flipH="1">
            <a:off x="457196" y="6507815"/>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Arial"/>
                <a:ea typeface="Cambria" panose="02040503050406030204"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Arial"/>
              <a:ea typeface="Cambria" panose="02040503050406030204" pitchFamily="18" charset="0"/>
            </a:endParaRPr>
          </a:p>
        </p:txBody>
      </p:sp>
      <p:pic>
        <p:nvPicPr>
          <p:cNvPr id="15" name="Graphic 14">
            <a:extLst>
              <a:ext uri="{FF2B5EF4-FFF2-40B4-BE49-F238E27FC236}">
                <a16:creationId xmlns:a16="http://schemas.microsoft.com/office/drawing/2014/main" id="{BDBF5684-DA72-44C7-878F-4C883809B95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17298" y="6508450"/>
            <a:ext cx="931790" cy="271466"/>
          </a:xfrm>
          <a:prstGeom prst="rect">
            <a:avLst/>
          </a:prstGeom>
        </p:spPr>
      </p:pic>
    </p:spTree>
    <p:extLst>
      <p:ext uri="{BB962C8B-B14F-4D97-AF65-F5344CB8AC3E}">
        <p14:creationId xmlns:p14="http://schemas.microsoft.com/office/powerpoint/2010/main" val="390248323"/>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232">
          <p15:clr>
            <a:srgbClr val="FBAE40"/>
          </p15:clr>
        </p15:guide>
        <p15:guide id="4" orient="horz" pos="408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4553" y="2068907"/>
            <a:ext cx="6469379" cy="2717138"/>
          </a:xfrm>
          <a:prstGeom prst="rect">
            <a:avLst/>
          </a:prstGeom>
        </p:spPr>
      </p:pic>
      <p:sp>
        <p:nvSpPr>
          <p:cNvPr id="4" name="TextBox 3"/>
          <p:cNvSpPr txBox="1"/>
          <p:nvPr/>
        </p:nvSpPr>
        <p:spPr>
          <a:xfrm>
            <a:off x="916553" y="1699476"/>
            <a:ext cx="3888000" cy="345600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109728" tIns="54864" rIns="109728" bIns="54864" rtlCol="0" anchor="t">
            <a:normAutofit/>
          </a:bodyPr>
          <a:lstStyle/>
          <a:p>
            <a:pPr algn="ctr">
              <a:lnSpc>
                <a:spcPct val="90000"/>
              </a:lnSpc>
              <a:spcBef>
                <a:spcPct val="0"/>
              </a:spcBef>
              <a:spcAft>
                <a:spcPts val="720"/>
              </a:spcAft>
            </a:pPr>
            <a:r>
              <a:rPr lang="en-US" sz="2400" b="1">
                <a:solidFill>
                  <a:schemeClr val="bg1"/>
                </a:solidFill>
                <a:latin typeface="Trebuchet MS" panose="020B0603020202020204" pitchFamily="34" charset="0"/>
              </a:rPr>
              <a:t>Presentation to</a:t>
            </a:r>
          </a:p>
        </p:txBody>
      </p:sp>
      <p:cxnSp>
        <p:nvCxnSpPr>
          <p:cNvPr id="5" name="Straight Connector 4"/>
          <p:cNvCxnSpPr/>
          <p:nvPr/>
        </p:nvCxnSpPr>
        <p:spPr>
          <a:xfrm>
            <a:off x="2521886" y="3086282"/>
            <a:ext cx="677334"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0" hasCustomPrompt="1"/>
          </p:nvPr>
        </p:nvSpPr>
        <p:spPr>
          <a:xfrm>
            <a:off x="916553" y="3427476"/>
            <a:ext cx="3996641" cy="995759"/>
          </a:xfrm>
          <a:prstGeom prst="rect">
            <a:avLst/>
          </a:prstGeom>
        </p:spPr>
        <p:txBody>
          <a:bodyPr/>
          <a:lstStyle>
            <a:lvl1pPr marL="0" indent="0" algn="ctr">
              <a:buNone/>
              <a:defRPr sz="2400" b="1">
                <a:solidFill>
                  <a:schemeClr val="accent1"/>
                </a:solidFill>
              </a:defRPr>
            </a:lvl1pPr>
          </a:lstStyle>
          <a:p>
            <a:pPr lvl="0"/>
            <a:r>
              <a:rPr lang="en-US"/>
              <a:t>Insert Title</a:t>
            </a:r>
            <a:endParaRPr lang="en-IN"/>
          </a:p>
        </p:txBody>
      </p:sp>
      <p:sp>
        <p:nvSpPr>
          <p:cNvPr id="10" name="Text Placeholder 8"/>
          <p:cNvSpPr>
            <a:spLocks noGrp="1"/>
          </p:cNvSpPr>
          <p:nvPr>
            <p:ph type="body" sz="quarter" idx="11" hasCustomPrompt="1"/>
          </p:nvPr>
        </p:nvSpPr>
        <p:spPr>
          <a:xfrm>
            <a:off x="916553" y="4500575"/>
            <a:ext cx="3996641" cy="466875"/>
          </a:xfrm>
          <a:prstGeom prst="rect">
            <a:avLst/>
          </a:prstGeom>
        </p:spPr>
        <p:txBody>
          <a:bodyPr/>
          <a:lstStyle>
            <a:lvl1pPr marL="0" indent="0" algn="ctr">
              <a:buNone/>
              <a:defRPr sz="1800" b="1" i="1">
                <a:solidFill>
                  <a:schemeClr val="bg1"/>
                </a:solidFill>
              </a:defRPr>
            </a:lvl1pPr>
          </a:lstStyle>
          <a:p>
            <a:pPr lvl="0"/>
            <a:r>
              <a:rPr lang="en-US"/>
              <a:t>Insert Date</a:t>
            </a:r>
            <a:endParaRPr lang="en-IN"/>
          </a:p>
        </p:txBody>
      </p:sp>
      <p:sp>
        <p:nvSpPr>
          <p:cNvPr id="11" name="Text Placeholder 8"/>
          <p:cNvSpPr>
            <a:spLocks noGrp="1"/>
          </p:cNvSpPr>
          <p:nvPr>
            <p:ph type="body" sz="quarter" idx="12" hasCustomPrompt="1"/>
          </p:nvPr>
        </p:nvSpPr>
        <p:spPr>
          <a:xfrm>
            <a:off x="862233" y="2588403"/>
            <a:ext cx="3996641" cy="420540"/>
          </a:xfrm>
          <a:prstGeom prst="rect">
            <a:avLst/>
          </a:prstGeom>
        </p:spPr>
        <p:txBody>
          <a:bodyPr/>
          <a:lstStyle>
            <a:lvl1pPr marL="0" indent="0" algn="ctr">
              <a:buNone/>
              <a:defRPr sz="2400" b="1">
                <a:solidFill>
                  <a:schemeClr val="bg1"/>
                </a:solidFill>
              </a:defRPr>
            </a:lvl1pPr>
          </a:lstStyle>
          <a:p>
            <a:pPr lvl="0"/>
            <a:r>
              <a:rPr lang="en-US"/>
              <a:t>XYZ??</a:t>
            </a:r>
            <a:endParaRPr lang="en-IN"/>
          </a:p>
        </p:txBody>
      </p:sp>
    </p:spTree>
    <p:extLst>
      <p:ext uri="{BB962C8B-B14F-4D97-AF65-F5344CB8AC3E}">
        <p14:creationId xmlns:p14="http://schemas.microsoft.com/office/powerpoint/2010/main" val="3415001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36729" y="473120"/>
            <a:ext cx="11654058" cy="6300000"/>
          </a:xfrm>
          <a:prstGeom prst="rect">
            <a:avLst/>
          </a:prstGeom>
          <a:ln w="28575">
            <a:solidFill>
              <a:srgbClr val="FA4616"/>
            </a:solidFill>
          </a:ln>
        </p:spPr>
        <p:txBody>
          <a:bodyPr anchor="ctr"/>
          <a:lstStyle>
            <a:lvl1pPr marL="355600" indent="-355600">
              <a:buFont typeface="Wingdings" panose="05000000000000000000" pitchFamily="2" charset="2"/>
              <a:buChar char="q"/>
              <a:defRPr sz="1600" b="1">
                <a:solidFill>
                  <a:schemeClr val="accent1"/>
                </a:solidFill>
              </a:defRPr>
            </a:lvl1pPr>
            <a:lvl2pPr marL="532130" indent="-309880">
              <a:buFont typeface="Wingdings" panose="05000000000000000000" pitchFamily="2" charset="2"/>
              <a:buChar char="q"/>
              <a:defRPr sz="1400"/>
            </a:lvl2pPr>
            <a:lvl3pPr marL="1143000" indent="-228600">
              <a:buFont typeface="Wingdings" panose="05000000000000000000" pitchFamily="2" charset="2"/>
              <a:buChar char="q"/>
              <a:defRPr sz="1200"/>
            </a:lvl3pPr>
            <a:lvl4pPr marL="1600200" indent="-228600">
              <a:buFont typeface="Wingdings" panose="05000000000000000000" pitchFamily="2" charset="2"/>
              <a:buChar char="q"/>
              <a:defRPr sz="1100"/>
            </a:lvl4pPr>
            <a:lvl5pPr marL="2057400" indent="-228600">
              <a:buFont typeface="Wingdings" panose="05000000000000000000" pitchFamily="2" charset="2"/>
              <a:buChar char="q"/>
              <a:defRPr sz="1100"/>
            </a:lvl5pPr>
          </a:lstStyle>
          <a:p>
            <a:pPr lvl="0"/>
            <a:r>
              <a:rPr lang="en-US"/>
              <a:t>Section title</a:t>
            </a:r>
          </a:p>
          <a:p>
            <a:pPr lvl="1"/>
            <a:r>
              <a:rPr lang="en-US"/>
              <a:t>Message</a:t>
            </a:r>
          </a:p>
        </p:txBody>
      </p:sp>
      <p:sp>
        <p:nvSpPr>
          <p:cNvPr id="6" name="TextBox 5"/>
          <p:cNvSpPr txBox="1"/>
          <p:nvPr/>
        </p:nvSpPr>
        <p:spPr>
          <a:xfrm>
            <a:off x="0" y="0"/>
            <a:ext cx="12192000" cy="400110"/>
          </a:xfrm>
          <a:prstGeom prst="rect">
            <a:avLst/>
          </a:prstGeom>
          <a:noFill/>
        </p:spPr>
        <p:txBody>
          <a:bodyPr wrap="square" rtlCol="0">
            <a:spAutoFit/>
          </a:bodyPr>
          <a:lstStyle/>
          <a:p>
            <a:pPr algn="ctr"/>
            <a:r>
              <a:rPr lang="en-US" sz="2000" b="1">
                <a:solidFill>
                  <a:schemeClr val="bg1"/>
                </a:solidFill>
              </a:rPr>
              <a:t>EXECUTIVE SUMMARY</a:t>
            </a:r>
            <a:endParaRPr lang="en-IN" sz="2000" b="1">
              <a:solidFill>
                <a:schemeClr val="bg1"/>
              </a:solidFill>
            </a:endParaRPr>
          </a:p>
        </p:txBody>
      </p:sp>
    </p:spTree>
    <p:extLst>
      <p:ext uri="{BB962C8B-B14F-4D97-AF65-F5344CB8AC3E}">
        <p14:creationId xmlns:p14="http://schemas.microsoft.com/office/powerpoint/2010/main" val="36371993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Separator">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06" y="2573186"/>
            <a:ext cx="2234498" cy="223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quarter" idx="10" hasCustomPrompt="1"/>
          </p:nvPr>
        </p:nvSpPr>
        <p:spPr>
          <a:xfrm>
            <a:off x="4162425" y="2401388"/>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1 – Black font for selected section</a:t>
            </a:r>
            <a:endParaRPr lang="en-IN"/>
          </a:p>
        </p:txBody>
      </p:sp>
      <p:sp>
        <p:nvSpPr>
          <p:cNvPr id="6" name="Text Placeholder 4"/>
          <p:cNvSpPr>
            <a:spLocks noGrp="1"/>
          </p:cNvSpPr>
          <p:nvPr>
            <p:ph type="body" sz="quarter" idx="11" hasCustomPrompt="1"/>
          </p:nvPr>
        </p:nvSpPr>
        <p:spPr>
          <a:xfrm>
            <a:off x="4162425" y="2903096"/>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2</a:t>
            </a:r>
            <a:endParaRPr lang="en-IN"/>
          </a:p>
        </p:txBody>
      </p:sp>
      <p:sp>
        <p:nvSpPr>
          <p:cNvPr id="7" name="Text Placeholder 4"/>
          <p:cNvSpPr>
            <a:spLocks noGrp="1"/>
          </p:cNvSpPr>
          <p:nvPr>
            <p:ph type="body" sz="quarter" idx="12" hasCustomPrompt="1"/>
          </p:nvPr>
        </p:nvSpPr>
        <p:spPr>
          <a:xfrm>
            <a:off x="4162425" y="3404804"/>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3</a:t>
            </a:r>
            <a:endParaRPr lang="en-IN"/>
          </a:p>
        </p:txBody>
      </p:sp>
      <p:sp>
        <p:nvSpPr>
          <p:cNvPr id="8" name="Text Placeholder 4"/>
          <p:cNvSpPr>
            <a:spLocks noGrp="1"/>
          </p:cNvSpPr>
          <p:nvPr>
            <p:ph type="body" sz="quarter" idx="13" hasCustomPrompt="1"/>
          </p:nvPr>
        </p:nvSpPr>
        <p:spPr>
          <a:xfrm>
            <a:off x="4162425" y="3906512"/>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4</a:t>
            </a:r>
            <a:endParaRPr lang="en-IN"/>
          </a:p>
        </p:txBody>
      </p:sp>
      <p:sp>
        <p:nvSpPr>
          <p:cNvPr id="9" name="Text Placeholder 4"/>
          <p:cNvSpPr>
            <a:spLocks noGrp="1"/>
          </p:cNvSpPr>
          <p:nvPr>
            <p:ph type="body" sz="quarter" idx="14" hasCustomPrompt="1"/>
          </p:nvPr>
        </p:nvSpPr>
        <p:spPr>
          <a:xfrm>
            <a:off x="4162425" y="4408220"/>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5</a:t>
            </a:r>
            <a:endParaRPr lang="en-IN"/>
          </a:p>
        </p:txBody>
      </p:sp>
    </p:spTree>
    <p:extLst>
      <p:ext uri="{BB962C8B-B14F-4D97-AF65-F5344CB8AC3E}">
        <p14:creationId xmlns:p14="http://schemas.microsoft.com/office/powerpoint/2010/main" val="23544402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x3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meta message</a:t>
            </a:r>
            <a:endParaRPr lang="en-IN"/>
          </a:p>
        </p:txBody>
      </p:sp>
      <p:sp>
        <p:nvSpPr>
          <p:cNvPr id="9" name="Picture Placeholder 6"/>
          <p:cNvSpPr>
            <a:spLocks noGrp="1"/>
          </p:cNvSpPr>
          <p:nvPr>
            <p:ph type="pic" sz="quarter" idx="19" hasCustomPrompt="1"/>
          </p:nvPr>
        </p:nvSpPr>
        <p:spPr>
          <a:xfrm>
            <a:off x="1683332"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0" name="Picture Placeholder 6"/>
          <p:cNvSpPr>
            <a:spLocks noGrp="1"/>
          </p:cNvSpPr>
          <p:nvPr>
            <p:ph type="pic" sz="quarter" idx="20" hasCustomPrompt="1"/>
          </p:nvPr>
        </p:nvSpPr>
        <p:spPr>
          <a:xfrm>
            <a:off x="5556000"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1" name="Picture Placeholder 6"/>
          <p:cNvSpPr>
            <a:spLocks noGrp="1"/>
          </p:cNvSpPr>
          <p:nvPr>
            <p:ph type="pic" sz="quarter" idx="21" hasCustomPrompt="1"/>
          </p:nvPr>
        </p:nvSpPr>
        <p:spPr>
          <a:xfrm>
            <a:off x="9428668"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4" name="Text Placeholder 13"/>
          <p:cNvSpPr>
            <a:spLocks noGrp="1"/>
          </p:cNvSpPr>
          <p:nvPr>
            <p:ph type="body" sz="quarter" idx="23" hasCustomPrompt="1"/>
          </p:nvPr>
        </p:nvSpPr>
        <p:spPr>
          <a:xfrm>
            <a:off x="423332" y="3684588"/>
            <a:ext cx="3600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1</a:t>
            </a:r>
            <a:endParaRPr lang="en-IN"/>
          </a:p>
        </p:txBody>
      </p:sp>
      <p:sp>
        <p:nvSpPr>
          <p:cNvPr id="15" name="Text Placeholder 13"/>
          <p:cNvSpPr>
            <a:spLocks noGrp="1"/>
          </p:cNvSpPr>
          <p:nvPr>
            <p:ph type="body" sz="quarter" idx="24" hasCustomPrompt="1"/>
          </p:nvPr>
        </p:nvSpPr>
        <p:spPr>
          <a:xfrm>
            <a:off x="4296000" y="3684588"/>
            <a:ext cx="3600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2</a:t>
            </a:r>
            <a:endParaRPr lang="en-IN"/>
          </a:p>
        </p:txBody>
      </p:sp>
      <p:sp>
        <p:nvSpPr>
          <p:cNvPr id="16" name="Text Placeholder 13"/>
          <p:cNvSpPr>
            <a:spLocks noGrp="1"/>
          </p:cNvSpPr>
          <p:nvPr>
            <p:ph type="body" sz="quarter" idx="25" hasCustomPrompt="1"/>
          </p:nvPr>
        </p:nvSpPr>
        <p:spPr>
          <a:xfrm>
            <a:off x="8168668" y="3684588"/>
            <a:ext cx="3600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3</a:t>
            </a:r>
            <a:endParaRPr lang="en-IN"/>
          </a:p>
        </p:txBody>
      </p:sp>
      <p:sp>
        <p:nvSpPr>
          <p:cNvPr id="17" name="Text Placeholder 13"/>
          <p:cNvSpPr>
            <a:spLocks noGrp="1"/>
          </p:cNvSpPr>
          <p:nvPr>
            <p:ph type="body" sz="quarter" idx="26" hasCustomPrompt="1"/>
          </p:nvPr>
        </p:nvSpPr>
        <p:spPr>
          <a:xfrm>
            <a:off x="423332" y="4325282"/>
            <a:ext cx="3600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8" name="Text Placeholder 13"/>
          <p:cNvSpPr>
            <a:spLocks noGrp="1"/>
          </p:cNvSpPr>
          <p:nvPr>
            <p:ph type="body" sz="quarter" idx="27" hasCustomPrompt="1"/>
          </p:nvPr>
        </p:nvSpPr>
        <p:spPr>
          <a:xfrm>
            <a:off x="4296000" y="4325282"/>
            <a:ext cx="3600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9" name="Text Placeholder 13"/>
          <p:cNvSpPr>
            <a:spLocks noGrp="1"/>
          </p:cNvSpPr>
          <p:nvPr>
            <p:ph type="body" sz="quarter" idx="28" hasCustomPrompt="1"/>
          </p:nvPr>
        </p:nvSpPr>
        <p:spPr>
          <a:xfrm>
            <a:off x="8168668" y="4325282"/>
            <a:ext cx="3600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20" name="Text Placeholder 13"/>
          <p:cNvSpPr>
            <a:spLocks noGrp="1"/>
          </p:cNvSpPr>
          <p:nvPr>
            <p:ph type="body" sz="quarter" idx="29" hasCustomPrompt="1"/>
          </p:nvPr>
        </p:nvSpPr>
        <p:spPr>
          <a:xfrm>
            <a:off x="3529666" y="1258324"/>
            <a:ext cx="5132668" cy="432000"/>
          </a:xfrm>
          <a:prstGeom prst="rect">
            <a:avLst/>
          </a:prstGeom>
          <a:ln w="28575">
            <a:solidFill>
              <a:schemeClr val="accent1"/>
            </a:solidFill>
          </a:ln>
        </p:spPr>
        <p:txBody>
          <a:bodyPr anchor="ctr"/>
          <a:lstStyle>
            <a:lvl1pPr marL="0" indent="0" algn="ctr">
              <a:buNone/>
              <a:defRPr sz="1800">
                <a:solidFill>
                  <a:schemeClr val="tx1"/>
                </a:solidFill>
              </a:defRPr>
            </a:lvl1pPr>
          </a:lstStyle>
          <a:p>
            <a:pPr lvl="0"/>
            <a:r>
              <a:rPr lang="en-US"/>
              <a:t>Slide key message / title</a:t>
            </a:r>
            <a:endParaRPr lang="en-IN"/>
          </a:p>
        </p:txBody>
      </p:sp>
    </p:spTree>
    <p:extLst>
      <p:ext uri="{BB962C8B-B14F-4D97-AF65-F5344CB8AC3E}">
        <p14:creationId xmlns:p14="http://schemas.microsoft.com/office/powerpoint/2010/main" val="14003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x3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meta message</a:t>
            </a:r>
            <a:endParaRPr lang="en-IN"/>
          </a:p>
        </p:txBody>
      </p:sp>
      <p:sp>
        <p:nvSpPr>
          <p:cNvPr id="9" name="Picture Placeholder 6"/>
          <p:cNvSpPr>
            <a:spLocks noGrp="1"/>
          </p:cNvSpPr>
          <p:nvPr>
            <p:ph type="pic" sz="quarter" idx="19" hasCustomPrompt="1"/>
          </p:nvPr>
        </p:nvSpPr>
        <p:spPr>
          <a:xfrm>
            <a:off x="1287332"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0" name="Picture Placeholder 6"/>
          <p:cNvSpPr>
            <a:spLocks noGrp="1"/>
          </p:cNvSpPr>
          <p:nvPr>
            <p:ph type="pic" sz="quarter" idx="20" hasCustomPrompt="1"/>
          </p:nvPr>
        </p:nvSpPr>
        <p:spPr>
          <a:xfrm>
            <a:off x="7067298"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1" name="Picture Placeholder 6"/>
          <p:cNvSpPr>
            <a:spLocks noGrp="1"/>
          </p:cNvSpPr>
          <p:nvPr>
            <p:ph type="pic" sz="quarter" idx="21" hasCustomPrompt="1"/>
          </p:nvPr>
        </p:nvSpPr>
        <p:spPr>
          <a:xfrm>
            <a:off x="9947744"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4" name="Text Placeholder 13"/>
          <p:cNvSpPr>
            <a:spLocks noGrp="1"/>
          </p:cNvSpPr>
          <p:nvPr>
            <p:ph type="body" sz="quarter" idx="23" hasCustomPrompt="1"/>
          </p:nvPr>
        </p:nvSpPr>
        <p:spPr>
          <a:xfrm>
            <a:off x="423332" y="3684588"/>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1</a:t>
            </a:r>
            <a:endParaRPr lang="en-IN"/>
          </a:p>
        </p:txBody>
      </p:sp>
      <p:sp>
        <p:nvSpPr>
          <p:cNvPr id="15" name="Text Placeholder 13"/>
          <p:cNvSpPr>
            <a:spLocks noGrp="1"/>
          </p:cNvSpPr>
          <p:nvPr>
            <p:ph type="body" sz="quarter" idx="24" hasCustomPrompt="1"/>
          </p:nvPr>
        </p:nvSpPr>
        <p:spPr>
          <a:xfrm>
            <a:off x="3322852" y="3688742"/>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2</a:t>
            </a:r>
            <a:endParaRPr lang="en-IN"/>
          </a:p>
        </p:txBody>
      </p:sp>
      <p:sp>
        <p:nvSpPr>
          <p:cNvPr id="16" name="Text Placeholder 13"/>
          <p:cNvSpPr>
            <a:spLocks noGrp="1"/>
          </p:cNvSpPr>
          <p:nvPr>
            <p:ph type="body" sz="quarter" idx="25" hasCustomPrompt="1"/>
          </p:nvPr>
        </p:nvSpPr>
        <p:spPr>
          <a:xfrm>
            <a:off x="6203298" y="3688742"/>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3</a:t>
            </a:r>
            <a:endParaRPr lang="en-IN"/>
          </a:p>
        </p:txBody>
      </p:sp>
      <p:sp>
        <p:nvSpPr>
          <p:cNvPr id="17" name="Text Placeholder 13"/>
          <p:cNvSpPr>
            <a:spLocks noGrp="1"/>
          </p:cNvSpPr>
          <p:nvPr>
            <p:ph type="body" sz="quarter" idx="26" hasCustomPrompt="1"/>
          </p:nvPr>
        </p:nvSpPr>
        <p:spPr>
          <a:xfrm>
            <a:off x="423332" y="4325282"/>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8" name="Text Placeholder 13"/>
          <p:cNvSpPr>
            <a:spLocks noGrp="1"/>
          </p:cNvSpPr>
          <p:nvPr>
            <p:ph type="body" sz="quarter" idx="27" hasCustomPrompt="1"/>
          </p:nvPr>
        </p:nvSpPr>
        <p:spPr>
          <a:xfrm>
            <a:off x="3322852" y="4329436"/>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9" name="Text Placeholder 13"/>
          <p:cNvSpPr>
            <a:spLocks noGrp="1"/>
          </p:cNvSpPr>
          <p:nvPr>
            <p:ph type="body" sz="quarter" idx="28" hasCustomPrompt="1"/>
          </p:nvPr>
        </p:nvSpPr>
        <p:spPr>
          <a:xfrm>
            <a:off x="6203298" y="4329436"/>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20" name="Text Placeholder 13"/>
          <p:cNvSpPr>
            <a:spLocks noGrp="1"/>
          </p:cNvSpPr>
          <p:nvPr>
            <p:ph type="body" sz="quarter" idx="29" hasCustomPrompt="1"/>
          </p:nvPr>
        </p:nvSpPr>
        <p:spPr>
          <a:xfrm>
            <a:off x="3529666" y="1258324"/>
            <a:ext cx="5132668" cy="432000"/>
          </a:xfrm>
          <a:prstGeom prst="rect">
            <a:avLst/>
          </a:prstGeom>
          <a:ln w="28575">
            <a:solidFill>
              <a:schemeClr val="accent1"/>
            </a:solidFill>
          </a:ln>
        </p:spPr>
        <p:txBody>
          <a:bodyPr anchor="ctr"/>
          <a:lstStyle>
            <a:lvl1pPr marL="0" indent="0" algn="ctr">
              <a:buNone/>
              <a:defRPr sz="1800">
                <a:solidFill>
                  <a:schemeClr val="tx1"/>
                </a:solidFill>
              </a:defRPr>
            </a:lvl1pPr>
          </a:lstStyle>
          <a:p>
            <a:pPr lvl="0"/>
            <a:r>
              <a:rPr lang="en-US"/>
              <a:t>Slide key message / title</a:t>
            </a:r>
            <a:endParaRPr lang="en-IN"/>
          </a:p>
        </p:txBody>
      </p:sp>
      <p:sp>
        <p:nvSpPr>
          <p:cNvPr id="13" name="Text Placeholder 13"/>
          <p:cNvSpPr>
            <a:spLocks noGrp="1"/>
          </p:cNvSpPr>
          <p:nvPr>
            <p:ph type="body" sz="quarter" idx="30" hasCustomPrompt="1"/>
          </p:nvPr>
        </p:nvSpPr>
        <p:spPr>
          <a:xfrm>
            <a:off x="9083744" y="3688742"/>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4</a:t>
            </a:r>
            <a:endParaRPr lang="en-IN"/>
          </a:p>
        </p:txBody>
      </p:sp>
      <p:sp>
        <p:nvSpPr>
          <p:cNvPr id="21" name="Text Placeholder 13"/>
          <p:cNvSpPr>
            <a:spLocks noGrp="1"/>
          </p:cNvSpPr>
          <p:nvPr>
            <p:ph type="body" sz="quarter" idx="31" hasCustomPrompt="1"/>
          </p:nvPr>
        </p:nvSpPr>
        <p:spPr>
          <a:xfrm>
            <a:off x="9083744" y="4329436"/>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22" name="Picture Placeholder 6"/>
          <p:cNvSpPr>
            <a:spLocks noGrp="1"/>
          </p:cNvSpPr>
          <p:nvPr>
            <p:ph type="pic" sz="quarter" idx="32" hasCustomPrompt="1"/>
          </p:nvPr>
        </p:nvSpPr>
        <p:spPr>
          <a:xfrm>
            <a:off x="4186852" y="2284533"/>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Tree>
    <p:extLst>
      <p:ext uri="{BB962C8B-B14F-4D97-AF65-F5344CB8AC3E}">
        <p14:creationId xmlns:p14="http://schemas.microsoft.com/office/powerpoint/2010/main" val="8890109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with Meta +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meta message</a:t>
            </a:r>
            <a:endParaRPr lang="en-IN"/>
          </a:p>
        </p:txBody>
      </p:sp>
      <p:sp>
        <p:nvSpPr>
          <p:cNvPr id="3" name="Text Placeholder 13"/>
          <p:cNvSpPr>
            <a:spLocks noGrp="1"/>
          </p:cNvSpPr>
          <p:nvPr>
            <p:ph type="body" sz="quarter" idx="29" hasCustomPrompt="1"/>
          </p:nvPr>
        </p:nvSpPr>
        <p:spPr>
          <a:xfrm>
            <a:off x="3529666" y="1258324"/>
            <a:ext cx="5132668" cy="432000"/>
          </a:xfrm>
          <a:prstGeom prst="rect">
            <a:avLst/>
          </a:prstGeom>
          <a:ln w="28575">
            <a:solidFill>
              <a:schemeClr val="accent1"/>
            </a:solidFill>
          </a:ln>
        </p:spPr>
        <p:txBody>
          <a:bodyPr anchor="ctr"/>
          <a:lstStyle>
            <a:lvl1pPr marL="0" indent="0" algn="ctr">
              <a:buNone/>
              <a:defRPr sz="1800">
                <a:solidFill>
                  <a:schemeClr val="tx1"/>
                </a:solidFill>
              </a:defRPr>
            </a:lvl1pPr>
          </a:lstStyle>
          <a:p>
            <a:pPr lvl="0"/>
            <a:r>
              <a:rPr lang="en-US"/>
              <a:t>Slide key message / title</a:t>
            </a:r>
            <a:endParaRPr lang="en-IN"/>
          </a:p>
        </p:txBody>
      </p:sp>
    </p:spTree>
    <p:extLst>
      <p:ext uri="{BB962C8B-B14F-4D97-AF65-F5344CB8AC3E}">
        <p14:creationId xmlns:p14="http://schemas.microsoft.com/office/powerpoint/2010/main" val="12256499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echa Kucha">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35791" y="818868"/>
            <a:ext cx="8120418" cy="5570206"/>
          </a:xfrm>
          <a:prstGeom prst="rect">
            <a:avLst/>
          </a:prstGeom>
        </p:spPr>
        <p:txBody>
          <a:bodyPr anchor="ctr"/>
          <a:lstStyle>
            <a:lvl1pPr marL="0" indent="0" algn="ctr">
              <a:buNone/>
              <a:defRPr sz="3200">
                <a:solidFill>
                  <a:schemeClr val="accent1"/>
                </a:solidFill>
              </a:defRPr>
            </a:lvl1pPr>
            <a:lvl2pPr marL="457200" indent="0" algn="ctr">
              <a:buNone/>
              <a:defRPr sz="2800">
                <a:solidFill>
                  <a:schemeClr val="accent1"/>
                </a:solidFill>
              </a:defRPr>
            </a:lvl2pPr>
            <a:lvl3pPr marL="914400" indent="0" algn="ctr">
              <a:buNone/>
              <a:defRPr sz="2400">
                <a:solidFill>
                  <a:schemeClr val="accent1"/>
                </a:solidFill>
              </a:defRPr>
            </a:lvl3pPr>
            <a:lvl4pPr marL="1371600" indent="0" algn="ctr">
              <a:buNone/>
              <a:defRPr sz="2000">
                <a:solidFill>
                  <a:schemeClr val="accent1"/>
                </a:solidFill>
              </a:defRPr>
            </a:lvl4pPr>
            <a:lvl5pPr marL="1828800" indent="0" algn="ctr">
              <a:buNone/>
              <a:defRPr sz="200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6125002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ver">
    <p:bg>
      <p:bgPr>
        <a:solidFill>
          <a:srgbClr val="FA461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798" y="4893519"/>
            <a:ext cx="2612980" cy="1205991"/>
          </a:xfrm>
          <a:prstGeom prst="rect">
            <a:avLst/>
          </a:prstGeom>
        </p:spPr>
      </p:pic>
    </p:spTree>
    <p:extLst>
      <p:ext uri="{BB962C8B-B14F-4D97-AF65-F5344CB8AC3E}">
        <p14:creationId xmlns:p14="http://schemas.microsoft.com/office/powerpoint/2010/main" val="51014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x3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37FA1-0056-438D-AF09-A8B7A46AE5A3}"/>
              </a:ext>
            </a:extLst>
          </p:cNvPr>
          <p:cNvSpPr>
            <a:spLocks noGrp="1"/>
          </p:cNvSpPr>
          <p:nvPr>
            <p:ph type="title" hasCustomPrompt="1"/>
          </p:nvPr>
        </p:nvSpPr>
        <p:spPr/>
        <p:txBody>
          <a:bodyPr/>
          <a:lstStyle>
            <a:lvl1pPr>
              <a:defRPr/>
            </a:lvl1pPr>
          </a:lstStyle>
          <a:p>
            <a:r>
              <a:rPr lang="en-US"/>
              <a:t>Click to edit meta message</a:t>
            </a:r>
            <a:endParaRPr lang="en-IN"/>
          </a:p>
        </p:txBody>
      </p:sp>
      <p:sp>
        <p:nvSpPr>
          <p:cNvPr id="9" name="Picture Placeholder 6">
            <a:extLst>
              <a:ext uri="{FF2B5EF4-FFF2-40B4-BE49-F238E27FC236}">
                <a16:creationId xmlns:a16="http://schemas.microsoft.com/office/drawing/2014/main" id="{E525E715-DE75-47B4-8224-CB977DACE920}"/>
              </a:ext>
            </a:extLst>
          </p:cNvPr>
          <p:cNvSpPr>
            <a:spLocks noGrp="1"/>
          </p:cNvSpPr>
          <p:nvPr>
            <p:ph type="pic" sz="quarter" idx="19" hasCustomPrompt="1"/>
          </p:nvPr>
        </p:nvSpPr>
        <p:spPr>
          <a:xfrm>
            <a:off x="1287332" y="2055927"/>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0" name="Picture Placeholder 6">
            <a:extLst>
              <a:ext uri="{FF2B5EF4-FFF2-40B4-BE49-F238E27FC236}">
                <a16:creationId xmlns:a16="http://schemas.microsoft.com/office/drawing/2014/main" id="{308494E0-061F-4627-96AA-9384246019FB}"/>
              </a:ext>
            </a:extLst>
          </p:cNvPr>
          <p:cNvSpPr>
            <a:spLocks noGrp="1"/>
          </p:cNvSpPr>
          <p:nvPr>
            <p:ph type="pic" sz="quarter" idx="20" hasCustomPrompt="1"/>
          </p:nvPr>
        </p:nvSpPr>
        <p:spPr>
          <a:xfrm>
            <a:off x="7067298" y="2055927"/>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1" name="Picture Placeholder 6">
            <a:extLst>
              <a:ext uri="{FF2B5EF4-FFF2-40B4-BE49-F238E27FC236}">
                <a16:creationId xmlns:a16="http://schemas.microsoft.com/office/drawing/2014/main" id="{8193B9AE-0922-46BC-9B2A-12AD1C5C375C}"/>
              </a:ext>
            </a:extLst>
          </p:cNvPr>
          <p:cNvSpPr>
            <a:spLocks noGrp="1"/>
          </p:cNvSpPr>
          <p:nvPr>
            <p:ph type="pic" sz="quarter" idx="21" hasCustomPrompt="1"/>
          </p:nvPr>
        </p:nvSpPr>
        <p:spPr>
          <a:xfrm>
            <a:off x="9947744" y="2055927"/>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
        <p:nvSpPr>
          <p:cNvPr id="14" name="Text Placeholder 13">
            <a:extLst>
              <a:ext uri="{FF2B5EF4-FFF2-40B4-BE49-F238E27FC236}">
                <a16:creationId xmlns:a16="http://schemas.microsoft.com/office/drawing/2014/main" id="{C7181569-7DDB-4E8B-B7DC-5A73FF0B60AF}"/>
              </a:ext>
            </a:extLst>
          </p:cNvPr>
          <p:cNvSpPr>
            <a:spLocks noGrp="1"/>
          </p:cNvSpPr>
          <p:nvPr>
            <p:ph type="body" sz="quarter" idx="23" hasCustomPrompt="1"/>
          </p:nvPr>
        </p:nvSpPr>
        <p:spPr>
          <a:xfrm>
            <a:off x="423332" y="3313112"/>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1</a:t>
            </a:r>
            <a:endParaRPr lang="en-IN"/>
          </a:p>
        </p:txBody>
      </p:sp>
      <p:sp>
        <p:nvSpPr>
          <p:cNvPr id="15" name="Text Placeholder 13">
            <a:extLst>
              <a:ext uri="{FF2B5EF4-FFF2-40B4-BE49-F238E27FC236}">
                <a16:creationId xmlns:a16="http://schemas.microsoft.com/office/drawing/2014/main" id="{98D8AEE9-417B-4FE5-86B5-4956B69CA9B8}"/>
              </a:ext>
            </a:extLst>
          </p:cNvPr>
          <p:cNvSpPr>
            <a:spLocks noGrp="1"/>
          </p:cNvSpPr>
          <p:nvPr>
            <p:ph type="body" sz="quarter" idx="24" hasCustomPrompt="1"/>
          </p:nvPr>
        </p:nvSpPr>
        <p:spPr>
          <a:xfrm>
            <a:off x="3322852" y="3317266"/>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2</a:t>
            </a:r>
            <a:endParaRPr lang="en-IN"/>
          </a:p>
        </p:txBody>
      </p:sp>
      <p:sp>
        <p:nvSpPr>
          <p:cNvPr id="16" name="Text Placeholder 13">
            <a:extLst>
              <a:ext uri="{FF2B5EF4-FFF2-40B4-BE49-F238E27FC236}">
                <a16:creationId xmlns:a16="http://schemas.microsoft.com/office/drawing/2014/main" id="{17BE18B4-D19C-4BCB-9DE9-CC29A9135E42}"/>
              </a:ext>
            </a:extLst>
          </p:cNvPr>
          <p:cNvSpPr>
            <a:spLocks noGrp="1"/>
          </p:cNvSpPr>
          <p:nvPr>
            <p:ph type="body" sz="quarter" idx="25" hasCustomPrompt="1"/>
          </p:nvPr>
        </p:nvSpPr>
        <p:spPr>
          <a:xfrm>
            <a:off x="6203298" y="3317266"/>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3</a:t>
            </a:r>
            <a:endParaRPr lang="en-IN"/>
          </a:p>
        </p:txBody>
      </p:sp>
      <p:sp>
        <p:nvSpPr>
          <p:cNvPr id="17" name="Text Placeholder 13">
            <a:extLst>
              <a:ext uri="{FF2B5EF4-FFF2-40B4-BE49-F238E27FC236}">
                <a16:creationId xmlns:a16="http://schemas.microsoft.com/office/drawing/2014/main" id="{5FED0575-F34B-4811-A374-7A347B83A86F}"/>
              </a:ext>
            </a:extLst>
          </p:cNvPr>
          <p:cNvSpPr>
            <a:spLocks noGrp="1"/>
          </p:cNvSpPr>
          <p:nvPr>
            <p:ph type="body" sz="quarter" idx="26" hasCustomPrompt="1"/>
          </p:nvPr>
        </p:nvSpPr>
        <p:spPr>
          <a:xfrm>
            <a:off x="423332" y="3953806"/>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8" name="Text Placeholder 13">
            <a:extLst>
              <a:ext uri="{FF2B5EF4-FFF2-40B4-BE49-F238E27FC236}">
                <a16:creationId xmlns:a16="http://schemas.microsoft.com/office/drawing/2014/main" id="{5FF4085A-EB65-4DF8-A48F-8DC71D63E10F}"/>
              </a:ext>
            </a:extLst>
          </p:cNvPr>
          <p:cNvSpPr>
            <a:spLocks noGrp="1"/>
          </p:cNvSpPr>
          <p:nvPr>
            <p:ph type="body" sz="quarter" idx="27" hasCustomPrompt="1"/>
          </p:nvPr>
        </p:nvSpPr>
        <p:spPr>
          <a:xfrm>
            <a:off x="3322852" y="3957960"/>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19" name="Text Placeholder 13">
            <a:extLst>
              <a:ext uri="{FF2B5EF4-FFF2-40B4-BE49-F238E27FC236}">
                <a16:creationId xmlns:a16="http://schemas.microsoft.com/office/drawing/2014/main" id="{54C3881A-B862-4667-BD12-97CE699A802F}"/>
              </a:ext>
            </a:extLst>
          </p:cNvPr>
          <p:cNvSpPr>
            <a:spLocks noGrp="1"/>
          </p:cNvSpPr>
          <p:nvPr>
            <p:ph type="body" sz="quarter" idx="28" hasCustomPrompt="1"/>
          </p:nvPr>
        </p:nvSpPr>
        <p:spPr>
          <a:xfrm>
            <a:off x="6203298" y="3957960"/>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20" name="Text Placeholder 13">
            <a:extLst>
              <a:ext uri="{FF2B5EF4-FFF2-40B4-BE49-F238E27FC236}">
                <a16:creationId xmlns:a16="http://schemas.microsoft.com/office/drawing/2014/main" id="{C74D4B81-9C5E-4B7E-A356-88BD0D4F0915}"/>
              </a:ext>
            </a:extLst>
          </p:cNvPr>
          <p:cNvSpPr>
            <a:spLocks noGrp="1"/>
          </p:cNvSpPr>
          <p:nvPr>
            <p:ph type="body" sz="quarter" idx="29" hasCustomPrompt="1"/>
          </p:nvPr>
        </p:nvSpPr>
        <p:spPr>
          <a:xfrm>
            <a:off x="3529666" y="1258324"/>
            <a:ext cx="5132668" cy="432000"/>
          </a:xfrm>
          <a:prstGeom prst="rect">
            <a:avLst/>
          </a:prstGeom>
          <a:ln w="28575">
            <a:solidFill>
              <a:schemeClr val="accent1"/>
            </a:solidFill>
          </a:ln>
        </p:spPr>
        <p:txBody>
          <a:bodyPr anchor="ctr"/>
          <a:lstStyle>
            <a:lvl1pPr marL="0" indent="0" algn="ctr">
              <a:buNone/>
              <a:defRPr sz="1800">
                <a:solidFill>
                  <a:schemeClr val="tx1"/>
                </a:solidFill>
              </a:defRPr>
            </a:lvl1pPr>
          </a:lstStyle>
          <a:p>
            <a:pPr lvl="0"/>
            <a:r>
              <a:rPr lang="en-US"/>
              <a:t>Slide key message / title</a:t>
            </a:r>
            <a:endParaRPr lang="en-IN"/>
          </a:p>
        </p:txBody>
      </p:sp>
      <p:sp>
        <p:nvSpPr>
          <p:cNvPr id="13" name="Text Placeholder 13">
            <a:extLst>
              <a:ext uri="{FF2B5EF4-FFF2-40B4-BE49-F238E27FC236}">
                <a16:creationId xmlns:a16="http://schemas.microsoft.com/office/drawing/2014/main" id="{460C4BE2-347E-4A48-B465-D4BFAA4516B5}"/>
              </a:ext>
            </a:extLst>
          </p:cNvPr>
          <p:cNvSpPr>
            <a:spLocks noGrp="1"/>
          </p:cNvSpPr>
          <p:nvPr>
            <p:ph type="body" sz="quarter" idx="30" hasCustomPrompt="1"/>
          </p:nvPr>
        </p:nvSpPr>
        <p:spPr>
          <a:xfrm>
            <a:off x="9083744" y="3317266"/>
            <a:ext cx="2808000" cy="540000"/>
          </a:xfrm>
          <a:prstGeom prst="rect">
            <a:avLst/>
          </a:prstGeom>
          <a:solidFill>
            <a:srgbClr val="FA4616"/>
          </a:solidFill>
          <a:ln>
            <a:solidFill>
              <a:srgbClr val="FA4616"/>
            </a:solidFill>
          </a:ln>
        </p:spPr>
        <p:txBody>
          <a:bodyPr anchor="ctr"/>
          <a:lstStyle>
            <a:lvl1pPr marL="0" indent="0" algn="ctr">
              <a:spcBef>
                <a:spcPts val="0"/>
              </a:spcBef>
              <a:buNone/>
              <a:defRPr sz="1800" b="1">
                <a:solidFill>
                  <a:schemeClr val="bg1"/>
                </a:solidFill>
              </a:defRPr>
            </a:lvl1pPr>
          </a:lstStyle>
          <a:p>
            <a:pPr lvl="0"/>
            <a:r>
              <a:rPr lang="en-US"/>
              <a:t>Item 4</a:t>
            </a:r>
            <a:endParaRPr lang="en-IN"/>
          </a:p>
        </p:txBody>
      </p:sp>
      <p:sp>
        <p:nvSpPr>
          <p:cNvPr id="21" name="Text Placeholder 13">
            <a:extLst>
              <a:ext uri="{FF2B5EF4-FFF2-40B4-BE49-F238E27FC236}">
                <a16:creationId xmlns:a16="http://schemas.microsoft.com/office/drawing/2014/main" id="{3257BBD1-A6FF-4E6B-B43C-362FEC89E87A}"/>
              </a:ext>
            </a:extLst>
          </p:cNvPr>
          <p:cNvSpPr>
            <a:spLocks noGrp="1"/>
          </p:cNvSpPr>
          <p:nvPr>
            <p:ph type="body" sz="quarter" idx="31" hasCustomPrompt="1"/>
          </p:nvPr>
        </p:nvSpPr>
        <p:spPr>
          <a:xfrm>
            <a:off x="9083744" y="3957960"/>
            <a:ext cx="2808000" cy="2117851"/>
          </a:xfrm>
          <a:prstGeom prst="rect">
            <a:avLst/>
          </a:prstGeom>
          <a:ln>
            <a:solidFill>
              <a:srgbClr val="FA4616"/>
            </a:solidFill>
            <a:prstDash val="dash"/>
          </a:ln>
        </p:spPr>
        <p:txBody>
          <a:bodyPr anchor="ctr"/>
          <a:lstStyle>
            <a:lvl1pPr marL="285750" indent="-285750" algn="l">
              <a:spcBef>
                <a:spcPts val="0"/>
              </a:spcBef>
              <a:spcAft>
                <a:spcPts val="600"/>
              </a:spcAft>
              <a:buFont typeface="Arial" panose="020B0604020202020204" pitchFamily="34" charset="0"/>
              <a:buChar char="•"/>
              <a:defRPr sz="1600"/>
            </a:lvl1pPr>
          </a:lstStyle>
          <a:p>
            <a:pPr lvl="0"/>
            <a:r>
              <a:rPr lang="en-US"/>
              <a:t>Sub Item for 2 lines</a:t>
            </a:r>
            <a:endParaRPr lang="en-IN"/>
          </a:p>
        </p:txBody>
      </p:sp>
      <p:sp>
        <p:nvSpPr>
          <p:cNvPr id="22" name="Picture Placeholder 6">
            <a:extLst>
              <a:ext uri="{FF2B5EF4-FFF2-40B4-BE49-F238E27FC236}">
                <a16:creationId xmlns:a16="http://schemas.microsoft.com/office/drawing/2014/main" id="{4F3EDA9D-BB6A-4EF8-9AAE-C1C823F7E23E}"/>
              </a:ext>
            </a:extLst>
          </p:cNvPr>
          <p:cNvSpPr>
            <a:spLocks noGrp="1"/>
          </p:cNvSpPr>
          <p:nvPr>
            <p:ph type="pic" sz="quarter" idx="32" hasCustomPrompt="1"/>
          </p:nvPr>
        </p:nvSpPr>
        <p:spPr>
          <a:xfrm>
            <a:off x="4186852" y="2055927"/>
            <a:ext cx="1080000" cy="1080000"/>
          </a:xfrm>
          <a:prstGeom prst="rect">
            <a:avLst/>
          </a:prstGeom>
        </p:spPr>
        <p:txBody>
          <a:bodyPr anchor="ctr"/>
          <a:lstStyle>
            <a:lvl1pPr marL="50800" indent="0" algn="ctr">
              <a:spcBef>
                <a:spcPts val="0"/>
              </a:spcBef>
              <a:buNone/>
              <a:defRPr sz="1600"/>
            </a:lvl1pPr>
          </a:lstStyle>
          <a:p>
            <a:r>
              <a:rPr lang="en-US"/>
              <a:t>3x3cm icon</a:t>
            </a:r>
            <a:endParaRPr lang="en-IN"/>
          </a:p>
        </p:txBody>
      </p:sp>
    </p:spTree>
    <p:extLst>
      <p:ext uri="{BB962C8B-B14F-4D97-AF65-F5344CB8AC3E}">
        <p14:creationId xmlns:p14="http://schemas.microsoft.com/office/powerpoint/2010/main" val="8191180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525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with Meta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meta message</a:t>
            </a:r>
            <a:endParaRPr lang="en-IN"/>
          </a:p>
        </p:txBody>
      </p:sp>
    </p:spTree>
    <p:extLst>
      <p:ext uri="{BB962C8B-B14F-4D97-AF65-F5344CB8AC3E}">
        <p14:creationId xmlns:p14="http://schemas.microsoft.com/office/powerpoint/2010/main" val="37565382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108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Navy BG - Content">
    <p:spTree>
      <p:nvGrpSpPr>
        <p:cNvPr id="1" name=""/>
        <p:cNvGrpSpPr/>
        <p:nvPr/>
      </p:nvGrpSpPr>
      <p:grpSpPr>
        <a:xfrm>
          <a:off x="0" y="0"/>
          <a:ext cx="0" cy="0"/>
          <a:chOff x="0" y="0"/>
          <a:chExt cx="0" cy="0"/>
        </a:xfrm>
      </p:grpSpPr>
      <p:pic>
        <p:nvPicPr>
          <p:cNvPr id="106" name="Picture 105"/>
          <p:cNvPicPr>
            <a:picLocks noChangeAspect="1"/>
          </p:cNvPicPr>
          <p:nvPr userDrawn="1"/>
        </p:nvPicPr>
        <p:blipFill>
          <a:blip r:embed="rId2" cstate="email">
            <a:alphaModFix amt="60000"/>
          </a:blip>
          <a:stretch>
            <a:fillRect/>
          </a:stretch>
        </p:blipFill>
        <p:spPr>
          <a:xfrm>
            <a:off x="1524" y="0"/>
            <a:ext cx="12188952" cy="6858000"/>
          </a:xfrm>
          <a:prstGeom prst="rect">
            <a:avLst/>
          </a:prstGeom>
        </p:spPr>
      </p:pic>
      <p:sp>
        <p:nvSpPr>
          <p:cNvPr id="36" name="Freeform: Shape 35"/>
          <p:cNvSpPr/>
          <p:nvPr userDrawn="1"/>
        </p:nvSpPr>
        <p:spPr>
          <a:xfrm>
            <a:off x="10989256" y="-6348"/>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1" fmla="*/ 0 w 3921125"/>
              <a:gd name="connsiteY0-2" fmla="*/ 0 h 4438650"/>
              <a:gd name="connsiteX1-3" fmla="*/ 2641600 w 3921125"/>
              <a:gd name="connsiteY1-4" fmla="*/ 1784350 h 4438650"/>
              <a:gd name="connsiteX2-5" fmla="*/ 1384300 w 3921125"/>
              <a:gd name="connsiteY2-6" fmla="*/ 2673350 h 4438650"/>
              <a:gd name="connsiteX3-7" fmla="*/ 3911600 w 3921125"/>
              <a:gd name="connsiteY3-8" fmla="*/ 4438650 h 4438650"/>
              <a:gd name="connsiteX4-9" fmla="*/ 3921125 w 3921125"/>
              <a:gd name="connsiteY4-10" fmla="*/ 6350 h 4438650"/>
              <a:gd name="connsiteX5-11" fmla="*/ 0 w 3921125"/>
              <a:gd name="connsiteY5-12" fmla="*/ 0 h 4438650"/>
              <a:gd name="connsiteX0-13" fmla="*/ 0 w 4187458"/>
              <a:gd name="connsiteY0-14" fmla="*/ 0 h 4438650"/>
              <a:gd name="connsiteX1-15" fmla="*/ 2907933 w 4187458"/>
              <a:gd name="connsiteY1-16" fmla="*/ 1784350 h 4438650"/>
              <a:gd name="connsiteX2-17" fmla="*/ 1650633 w 4187458"/>
              <a:gd name="connsiteY2-18" fmla="*/ 2673350 h 4438650"/>
              <a:gd name="connsiteX3-19" fmla="*/ 4177933 w 4187458"/>
              <a:gd name="connsiteY3-20" fmla="*/ 4438650 h 4438650"/>
              <a:gd name="connsiteX4-21" fmla="*/ 4187458 w 4187458"/>
              <a:gd name="connsiteY4-22" fmla="*/ 6350 h 4438650"/>
              <a:gd name="connsiteX5-23" fmla="*/ 0 w 4187458"/>
              <a:gd name="connsiteY5-24" fmla="*/ 0 h 4438650"/>
              <a:gd name="connsiteX0-25" fmla="*/ 0 w 4187458"/>
              <a:gd name="connsiteY0-26" fmla="*/ 0 h 4438650"/>
              <a:gd name="connsiteX1-27" fmla="*/ 2341976 w 4187458"/>
              <a:gd name="connsiteY1-28" fmla="*/ 1684474 h 4438650"/>
              <a:gd name="connsiteX2-29" fmla="*/ 1650633 w 4187458"/>
              <a:gd name="connsiteY2-30" fmla="*/ 2673350 h 4438650"/>
              <a:gd name="connsiteX3-31" fmla="*/ 4177933 w 4187458"/>
              <a:gd name="connsiteY3-32" fmla="*/ 4438650 h 4438650"/>
              <a:gd name="connsiteX4-33" fmla="*/ 4187458 w 4187458"/>
              <a:gd name="connsiteY4-34" fmla="*/ 6350 h 4438650"/>
              <a:gd name="connsiteX5-35" fmla="*/ 0 w 4187458"/>
              <a:gd name="connsiteY5-36" fmla="*/ 0 h 4438650"/>
              <a:gd name="connsiteX0-37" fmla="*/ 0 w 4187458"/>
              <a:gd name="connsiteY0-38" fmla="*/ 0 h 4438650"/>
              <a:gd name="connsiteX1-39" fmla="*/ 2341976 w 4187458"/>
              <a:gd name="connsiteY1-40" fmla="*/ 1684474 h 4438650"/>
              <a:gd name="connsiteX2-41" fmla="*/ 1301070 w 4187458"/>
              <a:gd name="connsiteY2-42" fmla="*/ 2390372 h 4438650"/>
              <a:gd name="connsiteX3-43" fmla="*/ 4177933 w 4187458"/>
              <a:gd name="connsiteY3-44" fmla="*/ 4438650 h 4438650"/>
              <a:gd name="connsiteX4-45" fmla="*/ 4187458 w 4187458"/>
              <a:gd name="connsiteY4-46" fmla="*/ 6350 h 4438650"/>
              <a:gd name="connsiteX5-47" fmla="*/ 0 w 4187458"/>
              <a:gd name="connsiteY5-48" fmla="*/ 0 h 4438650"/>
              <a:gd name="connsiteX0-49" fmla="*/ 0 w 4187458"/>
              <a:gd name="connsiteY0-50" fmla="*/ 0 h 4438650"/>
              <a:gd name="connsiteX1-51" fmla="*/ 2325330 w 4187458"/>
              <a:gd name="connsiteY1-52" fmla="*/ 1642860 h 4438650"/>
              <a:gd name="connsiteX2-53" fmla="*/ 1301070 w 4187458"/>
              <a:gd name="connsiteY2-54" fmla="*/ 2390372 h 4438650"/>
              <a:gd name="connsiteX3-55" fmla="*/ 4177933 w 4187458"/>
              <a:gd name="connsiteY3-56" fmla="*/ 4438650 h 4438650"/>
              <a:gd name="connsiteX4-57" fmla="*/ 4187458 w 4187458"/>
              <a:gd name="connsiteY4-58" fmla="*/ 6350 h 4438650"/>
              <a:gd name="connsiteX5-59" fmla="*/ 0 w 4187458"/>
              <a:gd name="connsiteY5-60" fmla="*/ 0 h 4438650"/>
              <a:gd name="connsiteX0-61" fmla="*/ 0 w 4187458"/>
              <a:gd name="connsiteY0-62" fmla="*/ 0 h 4438650"/>
              <a:gd name="connsiteX1-63" fmla="*/ 2325330 w 4187458"/>
              <a:gd name="connsiteY1-64" fmla="*/ 1642860 h 4438650"/>
              <a:gd name="connsiteX2-65" fmla="*/ 1292747 w 4187458"/>
              <a:gd name="connsiteY2-66" fmla="*/ 2365403 h 4438650"/>
              <a:gd name="connsiteX3-67" fmla="*/ 4177933 w 4187458"/>
              <a:gd name="connsiteY3-68" fmla="*/ 4438650 h 4438650"/>
              <a:gd name="connsiteX4-69" fmla="*/ 4187458 w 4187458"/>
              <a:gd name="connsiteY4-70" fmla="*/ 6350 h 4438650"/>
              <a:gd name="connsiteX5-71" fmla="*/ 0 w 4187458"/>
              <a:gd name="connsiteY5-72" fmla="*/ 0 h 4438650"/>
              <a:gd name="connsiteX0-73" fmla="*/ 0 w 4187458"/>
              <a:gd name="connsiteY0-74" fmla="*/ 0 h 4322129"/>
              <a:gd name="connsiteX1-75" fmla="*/ 2325330 w 4187458"/>
              <a:gd name="connsiteY1-76" fmla="*/ 1642860 h 4322129"/>
              <a:gd name="connsiteX2-77" fmla="*/ 1292747 w 4187458"/>
              <a:gd name="connsiteY2-78" fmla="*/ 2365403 h 4322129"/>
              <a:gd name="connsiteX3-79" fmla="*/ 4177932 w 4187458"/>
              <a:gd name="connsiteY3-80" fmla="*/ 4322129 h 4322129"/>
              <a:gd name="connsiteX4-81" fmla="*/ 4187458 w 4187458"/>
              <a:gd name="connsiteY4-82" fmla="*/ 6350 h 4322129"/>
              <a:gd name="connsiteX5-83" fmla="*/ 0 w 4187458"/>
              <a:gd name="connsiteY5-84" fmla="*/ 0 h 4322129"/>
              <a:gd name="connsiteX0-85" fmla="*/ 0 w 4191089"/>
              <a:gd name="connsiteY0-86" fmla="*/ 0 h 4334615"/>
              <a:gd name="connsiteX1-87" fmla="*/ 2325330 w 4191089"/>
              <a:gd name="connsiteY1-88" fmla="*/ 1642860 h 4334615"/>
              <a:gd name="connsiteX2-89" fmla="*/ 1292747 w 4191089"/>
              <a:gd name="connsiteY2-90" fmla="*/ 2365403 h 4334615"/>
              <a:gd name="connsiteX3-91" fmla="*/ 4190418 w 4191089"/>
              <a:gd name="connsiteY3-92" fmla="*/ 4334615 h 4334615"/>
              <a:gd name="connsiteX4-93" fmla="*/ 4187458 w 4191089"/>
              <a:gd name="connsiteY4-94" fmla="*/ 6350 h 4334615"/>
              <a:gd name="connsiteX5-95" fmla="*/ 0 w 4191089"/>
              <a:gd name="connsiteY5-96" fmla="*/ 0 h 4334615"/>
              <a:gd name="connsiteX0-97" fmla="*/ 0 w 4191089"/>
              <a:gd name="connsiteY0-98" fmla="*/ 0 h 4334615"/>
              <a:gd name="connsiteX1-99" fmla="*/ 2325330 w 4191089"/>
              <a:gd name="connsiteY1-100" fmla="*/ 1642860 h 4334615"/>
              <a:gd name="connsiteX2-101" fmla="*/ 1317716 w 4191089"/>
              <a:gd name="connsiteY2-102" fmla="*/ 2340434 h 4334615"/>
              <a:gd name="connsiteX3-103" fmla="*/ 4190418 w 4191089"/>
              <a:gd name="connsiteY3-104" fmla="*/ 4334615 h 4334615"/>
              <a:gd name="connsiteX4-105" fmla="*/ 4187458 w 4191089"/>
              <a:gd name="connsiteY4-106" fmla="*/ 6350 h 4334615"/>
              <a:gd name="connsiteX5-107" fmla="*/ 0 w 4191089"/>
              <a:gd name="connsiteY5-108" fmla="*/ 0 h 4334615"/>
              <a:gd name="connsiteX0-109" fmla="*/ 0 w 4191089"/>
              <a:gd name="connsiteY0-110" fmla="*/ 0 h 4334615"/>
              <a:gd name="connsiteX1-111" fmla="*/ 2435663 w 4191089"/>
              <a:gd name="connsiteY1-112" fmla="*/ 1664926 h 4334615"/>
              <a:gd name="connsiteX2-113" fmla="*/ 1317716 w 4191089"/>
              <a:gd name="connsiteY2-114" fmla="*/ 2340434 h 4334615"/>
              <a:gd name="connsiteX3-115" fmla="*/ 4190418 w 4191089"/>
              <a:gd name="connsiteY3-116" fmla="*/ 4334615 h 4334615"/>
              <a:gd name="connsiteX4-117" fmla="*/ 4187458 w 4191089"/>
              <a:gd name="connsiteY4-118" fmla="*/ 6350 h 4334615"/>
              <a:gd name="connsiteX5-119" fmla="*/ 0 w 4191089"/>
              <a:gd name="connsiteY5-120" fmla="*/ 0 h 4334615"/>
              <a:gd name="connsiteX0-121" fmla="*/ 0 w 4191089"/>
              <a:gd name="connsiteY0-122" fmla="*/ 0 h 4334615"/>
              <a:gd name="connsiteX1-123" fmla="*/ 2435663 w 4191089"/>
              <a:gd name="connsiteY1-124" fmla="*/ 1664926 h 4334615"/>
              <a:gd name="connsiteX2-125" fmla="*/ 1626653 w 4191089"/>
              <a:gd name="connsiteY2-126" fmla="*/ 2208032 h 4334615"/>
              <a:gd name="connsiteX3-127" fmla="*/ 4190418 w 4191089"/>
              <a:gd name="connsiteY3-128" fmla="*/ 4334615 h 4334615"/>
              <a:gd name="connsiteX4-129" fmla="*/ 4187458 w 4191089"/>
              <a:gd name="connsiteY4-130" fmla="*/ 6350 h 4334615"/>
              <a:gd name="connsiteX5-131" fmla="*/ 0 w 4191089"/>
              <a:gd name="connsiteY5-132" fmla="*/ 0 h 4334615"/>
              <a:gd name="connsiteX0-133" fmla="*/ 0 w 4187458"/>
              <a:gd name="connsiteY0-134" fmla="*/ 0 h 3849144"/>
              <a:gd name="connsiteX1-135" fmla="*/ 2435663 w 4187458"/>
              <a:gd name="connsiteY1-136" fmla="*/ 1664926 h 3849144"/>
              <a:gd name="connsiteX2-137" fmla="*/ 1626653 w 4187458"/>
              <a:gd name="connsiteY2-138" fmla="*/ 2208032 h 3849144"/>
              <a:gd name="connsiteX3-139" fmla="*/ 4146285 w 4187458"/>
              <a:gd name="connsiteY3-140" fmla="*/ 3849144 h 3849144"/>
              <a:gd name="connsiteX4-141" fmla="*/ 4187458 w 4187458"/>
              <a:gd name="connsiteY4-142" fmla="*/ 6350 h 3849144"/>
              <a:gd name="connsiteX5-143" fmla="*/ 0 w 4187458"/>
              <a:gd name="connsiteY5-144" fmla="*/ 0 h 3849144"/>
              <a:gd name="connsiteX0-145" fmla="*/ 0 w 4187458"/>
              <a:gd name="connsiteY0-146" fmla="*/ 0 h 3849144"/>
              <a:gd name="connsiteX1-147" fmla="*/ 2435663 w 4187458"/>
              <a:gd name="connsiteY1-148" fmla="*/ 1664926 h 3849144"/>
              <a:gd name="connsiteX2-149" fmla="*/ 1692854 w 4187458"/>
              <a:gd name="connsiteY2-150" fmla="*/ 2185965 h 3849144"/>
              <a:gd name="connsiteX3-151" fmla="*/ 4146285 w 4187458"/>
              <a:gd name="connsiteY3-152" fmla="*/ 3849144 h 3849144"/>
              <a:gd name="connsiteX4-153" fmla="*/ 4187458 w 4187458"/>
              <a:gd name="connsiteY4-154" fmla="*/ 6350 h 3849144"/>
              <a:gd name="connsiteX5-155" fmla="*/ 0 w 4187458"/>
              <a:gd name="connsiteY5-156" fmla="*/ 0 h 3849144"/>
              <a:gd name="connsiteX0-157" fmla="*/ 0 w 4187458"/>
              <a:gd name="connsiteY0-158" fmla="*/ 0 h 3805010"/>
              <a:gd name="connsiteX1-159" fmla="*/ 2435663 w 4187458"/>
              <a:gd name="connsiteY1-160" fmla="*/ 1664926 h 3805010"/>
              <a:gd name="connsiteX2-161" fmla="*/ 1692854 w 4187458"/>
              <a:gd name="connsiteY2-162" fmla="*/ 2185965 h 3805010"/>
              <a:gd name="connsiteX3-163" fmla="*/ 4146285 w 4187458"/>
              <a:gd name="connsiteY3-164" fmla="*/ 3805010 h 3805010"/>
              <a:gd name="connsiteX4-165" fmla="*/ 4187458 w 4187458"/>
              <a:gd name="connsiteY4-166" fmla="*/ 6350 h 3805010"/>
              <a:gd name="connsiteX5-167" fmla="*/ 0 w 4187458"/>
              <a:gd name="connsiteY5-168" fmla="*/ 0 h 3805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1"/>
              </a:gs>
              <a:gs pos="75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36"/>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1" fmla="*/ 2548255 w 2548255"/>
              <a:gd name="connsiteY0-2" fmla="*/ 0 h 3543300"/>
              <a:gd name="connsiteX1-3" fmla="*/ 0 w 2548255"/>
              <a:gd name="connsiteY1-4" fmla="*/ 1767840 h 3543300"/>
              <a:gd name="connsiteX2-5" fmla="*/ 2545080 w 2548255"/>
              <a:gd name="connsiteY2-6" fmla="*/ 3543300 h 3543300"/>
              <a:gd name="connsiteX3-7" fmla="*/ 2548255 w 2548255"/>
              <a:gd name="connsiteY3-8" fmla="*/ 0 h 3543300"/>
              <a:gd name="connsiteX0-9" fmla="*/ 2551430 w 2551430"/>
              <a:gd name="connsiteY0-10" fmla="*/ 0 h 3543300"/>
              <a:gd name="connsiteX1-11" fmla="*/ 0 w 2551430"/>
              <a:gd name="connsiteY1-12" fmla="*/ 1767840 h 3543300"/>
              <a:gd name="connsiteX2-13" fmla="*/ 2545080 w 2551430"/>
              <a:gd name="connsiteY2-14" fmla="*/ 3543300 h 3543300"/>
              <a:gd name="connsiteX3-15" fmla="*/ 2551430 w 2551430"/>
              <a:gd name="connsiteY3-16" fmla="*/ 0 h 3543300"/>
              <a:gd name="connsiteX0-17" fmla="*/ 2551430 w 2551430"/>
              <a:gd name="connsiteY0-18" fmla="*/ 0 h 3543300"/>
              <a:gd name="connsiteX1-19" fmla="*/ 0 w 2551430"/>
              <a:gd name="connsiteY1-20" fmla="*/ 1767840 h 3543300"/>
              <a:gd name="connsiteX2-21" fmla="*/ 2545080 w 2551430"/>
              <a:gd name="connsiteY2-22" fmla="*/ 3543300 h 3543300"/>
              <a:gd name="connsiteX3-23" fmla="*/ 2551430 w 2551430"/>
              <a:gd name="connsiteY3-24" fmla="*/ 0 h 3543300"/>
            </a:gdLst>
            <a:ahLst/>
            <a:cxnLst>
              <a:cxn ang="0">
                <a:pos x="connsiteX0-1" y="connsiteY0-2"/>
              </a:cxn>
              <a:cxn ang="0">
                <a:pos x="connsiteX1-3" y="connsiteY1-4"/>
              </a:cxn>
              <a:cxn ang="0">
                <a:pos x="connsiteX2-5" y="connsiteY2-6"/>
              </a:cxn>
              <a:cxn ang="0">
                <a:pos x="connsiteX3-7" y="connsiteY3-8"/>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2"/>
              </a:gs>
              <a:gs pos="92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Text Placeholder 22"/>
          <p:cNvSpPr>
            <a:spLocks noGrp="1"/>
          </p:cNvSpPr>
          <p:nvPr>
            <p:ph type="body" sz="quarter" idx="11" hasCustomPrompt="1"/>
          </p:nvPr>
        </p:nvSpPr>
        <p:spPr>
          <a:xfrm>
            <a:off x="460744" y="388585"/>
            <a:ext cx="10380366" cy="990260"/>
          </a:xfrm>
          <a:prstGeom prst="rect">
            <a:avLst/>
          </a:prstGeom>
        </p:spPr>
        <p:txBody>
          <a:bodyPr lIns="0" anchor="b"/>
          <a:lstStyle>
            <a:lvl1pPr marL="0" indent="0">
              <a:lnSpc>
                <a:spcPct val="100000"/>
              </a:lnSpc>
              <a:spcBef>
                <a:spcPts val="0"/>
              </a:spcBef>
              <a:buNone/>
              <a:defRPr sz="3200" b="0">
                <a:solidFill>
                  <a:schemeClr val="bg2"/>
                </a:solidFill>
                <a:latin typeface="+mj-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41" name="Text Placeholder 22"/>
          <p:cNvSpPr>
            <a:spLocks noGrp="1"/>
          </p:cNvSpPr>
          <p:nvPr>
            <p:ph type="body" sz="quarter" idx="12" hasCustomPrompt="1"/>
          </p:nvPr>
        </p:nvSpPr>
        <p:spPr>
          <a:xfrm>
            <a:off x="460744" y="1486906"/>
            <a:ext cx="11020055" cy="533400"/>
          </a:xfrm>
          <a:prstGeom prst="rect">
            <a:avLst/>
          </a:prstGeom>
        </p:spPr>
        <p:txBody>
          <a:bodyPr lIns="0" anchor="t"/>
          <a:lstStyle>
            <a:lvl1pPr marL="0" indent="0">
              <a:lnSpc>
                <a:spcPct val="100000"/>
              </a:lnSpc>
              <a:spcBef>
                <a:spcPts val="0"/>
              </a:spcBef>
              <a:buNone/>
              <a:defRPr sz="1800">
                <a:solidFill>
                  <a:schemeClr val="accent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2" name="Text Placeholder 2"/>
          <p:cNvSpPr>
            <a:spLocks noGrp="1"/>
          </p:cNvSpPr>
          <p:nvPr>
            <p:ph type="body" sz="quarter" idx="14"/>
          </p:nvPr>
        </p:nvSpPr>
        <p:spPr>
          <a:xfrm>
            <a:off x="482600" y="98303"/>
            <a:ext cx="11248656" cy="228600"/>
          </a:xfrm>
          <a:prstGeom prst="rect">
            <a:avLst/>
          </a:prstGeom>
        </p:spPr>
        <p:txBody>
          <a:bodyPr lIns="0"/>
          <a:lstStyle>
            <a:lvl1pPr marL="0" indent="0">
              <a:buNone/>
              <a:defRPr sz="1000">
                <a:solidFill>
                  <a:schemeClr val="bg2"/>
                </a:solidFill>
                <a:latin typeface="+mn-lt"/>
                <a:ea typeface="Cambria" panose="02040503050406030204" pitchFamily="18" charset="0"/>
              </a:defRPr>
            </a:lvl1pPr>
          </a:lstStyle>
          <a:p>
            <a:pPr lvl="0"/>
            <a:r>
              <a:rPr lang="en-US"/>
              <a:t>Click to edit Master text styles</a:t>
            </a:r>
          </a:p>
        </p:txBody>
      </p:sp>
      <p:sp>
        <p:nvSpPr>
          <p:cNvPr id="12" name="Title 4"/>
          <p:cNvSpPr txBox="1"/>
          <p:nvPr userDrawn="1"/>
        </p:nvSpPr>
        <p:spPr>
          <a:xfrm>
            <a:off x="728219" y="6507815"/>
            <a:ext cx="2319251" cy="190848"/>
          </a:xfrm>
          <a:prstGeom prst="rect">
            <a:avLst/>
          </a:prstGeom>
        </p:spPr>
        <p:txBody>
          <a:bodyPr lIns="0" tIns="0" rIns="0" bIns="0" anchor="ctr"/>
          <a:lstStyle>
            <a:lvl1pPr algn="l" defTabSz="914400" rtl="0" eaLnBrk="1" latinLnBrk="0" hangingPunct="1">
              <a:lnSpc>
                <a:spcPct val="90000"/>
              </a:lnSpc>
              <a:spcBef>
                <a:spcPct val="0"/>
              </a:spcBef>
              <a:buNone/>
              <a:defRPr sz="3000" kern="1200">
                <a:solidFill>
                  <a:srgbClr val="053061"/>
                </a:solidFill>
                <a:latin typeface="Georgia" panose="02040502050405020303" charset="0"/>
                <a:ea typeface="Georgia" panose="02040502050405020303" charset="0"/>
                <a:cs typeface="Georgia" panose="02040502050405020303" charset="0"/>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sz="800" b="0" i="0" u="none" strike="noStrike" kern="1200" cap="none" spc="0" normalizeH="0" baseline="0" noProof="0">
                <a:ln>
                  <a:noFill/>
                </a:ln>
                <a:solidFill>
                  <a:srgbClr val="073262"/>
                </a:solidFill>
                <a:effectLst/>
                <a:uLnTx/>
                <a:uFillTx/>
                <a:latin typeface="Arial" panose="020B0604020202020204"/>
                <a:ea typeface="Cambria" panose="02040503050406030204" pitchFamily="18" charset="0"/>
                <a:cs typeface="Calibri" panose="020F0502020204030204" charset="0"/>
              </a:rPr>
              <a:t>© 2020 Copyright Genpact. All Rights Reserved.</a:t>
            </a:r>
          </a:p>
        </p:txBody>
      </p:sp>
      <p:sp>
        <p:nvSpPr>
          <p:cNvPr id="13" name="Slide Number Placeholder 5"/>
          <p:cNvSpPr txBox="1"/>
          <p:nvPr userDrawn="1"/>
        </p:nvSpPr>
        <p:spPr>
          <a:xfrm flipH="1">
            <a:off x="457196" y="6507815"/>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panose="02040502050405020303" charset="0"/>
                <a:ea typeface="Georgia" panose="02040502050405020303" charset="0"/>
                <a:cs typeface="Georgia" panose="02040502050405020303"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Arial" panose="020B0604020202020204"/>
                <a:ea typeface="Cambria" panose="02040503050406030204" pitchFamily="18" charset="0"/>
              </a:rPr>
              <a:t>‹#›</a:t>
            </a:fld>
            <a:endParaRPr kumimoji="0" lang="en-US" sz="800" b="1" i="0" u="none" strike="noStrike" kern="1200" cap="none" spc="0" normalizeH="0" baseline="0" noProof="0">
              <a:ln>
                <a:noFill/>
              </a:ln>
              <a:solidFill>
                <a:srgbClr val="073262"/>
              </a:solidFill>
              <a:effectLst/>
              <a:uLnTx/>
              <a:uFillTx/>
              <a:latin typeface="Arial" panose="020B0604020202020204"/>
              <a:ea typeface="Cambria" panose="02040503050406030204" pitchFamily="18" charset="0"/>
            </a:endParaRPr>
          </a:p>
        </p:txBody>
      </p:sp>
      <p:pic>
        <p:nvPicPr>
          <p:cNvPr id="15" name="Graphic 14"/>
          <p:cNvPicPr>
            <a:picLocks noChangeAspect="1"/>
          </p:cNvPicPr>
          <p:nvPr userDrawn="1"/>
        </p:nvPicPr>
        <p:blipFill>
          <a:blip r:embed="rId3" cstate="screen">
            <a:extLst>
              <a:ext uri="{96DAC541-7B7A-43D3-8B79-37D633B846F1}">
                <asvg:svgBlip xmlns:asvg="http://schemas.microsoft.com/office/drawing/2016/SVG/main" r:embed="rId4"/>
              </a:ext>
            </a:extLst>
          </a:blip>
          <a:stretch>
            <a:fillRect/>
          </a:stretch>
        </p:blipFill>
        <p:spPr>
          <a:xfrm>
            <a:off x="10817298" y="6508450"/>
            <a:ext cx="931790" cy="271466"/>
          </a:xfrm>
          <a:prstGeom prst="rect">
            <a:avLst/>
          </a:prstGeom>
        </p:spPr>
      </p:pic>
    </p:spTree>
    <p:extLst>
      <p:ext uri="{BB962C8B-B14F-4D97-AF65-F5344CB8AC3E}">
        <p14:creationId xmlns:p14="http://schemas.microsoft.com/office/powerpoint/2010/main" val="17750329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Navy BG - Content">
    <p:spTree>
      <p:nvGrpSpPr>
        <p:cNvPr id="1" name=""/>
        <p:cNvGrpSpPr/>
        <p:nvPr/>
      </p:nvGrpSpPr>
      <p:grpSpPr>
        <a:xfrm>
          <a:off x="0" y="0"/>
          <a:ext cx="0" cy="0"/>
          <a:chOff x="0" y="0"/>
          <a:chExt cx="0" cy="0"/>
        </a:xfrm>
      </p:grpSpPr>
      <p:pic>
        <p:nvPicPr>
          <p:cNvPr id="106" name="Picture 105"/>
          <p:cNvPicPr>
            <a:picLocks noChangeAspect="1"/>
          </p:cNvPicPr>
          <p:nvPr userDrawn="1"/>
        </p:nvPicPr>
        <p:blipFill>
          <a:blip r:embed="rId2" cstate="email">
            <a:alphaModFix amt="60000"/>
          </a:blip>
          <a:stretch>
            <a:fillRect/>
          </a:stretch>
        </p:blipFill>
        <p:spPr>
          <a:xfrm>
            <a:off x="1524" y="0"/>
            <a:ext cx="12188952" cy="6858000"/>
          </a:xfrm>
          <a:prstGeom prst="rect">
            <a:avLst/>
          </a:prstGeom>
        </p:spPr>
      </p:pic>
      <p:sp>
        <p:nvSpPr>
          <p:cNvPr id="36" name="Freeform: Shape 35"/>
          <p:cNvSpPr/>
          <p:nvPr userDrawn="1"/>
        </p:nvSpPr>
        <p:spPr>
          <a:xfrm>
            <a:off x="10989256" y="-6348"/>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1" fmla="*/ 0 w 3921125"/>
              <a:gd name="connsiteY0-2" fmla="*/ 0 h 4438650"/>
              <a:gd name="connsiteX1-3" fmla="*/ 2641600 w 3921125"/>
              <a:gd name="connsiteY1-4" fmla="*/ 1784350 h 4438650"/>
              <a:gd name="connsiteX2-5" fmla="*/ 1384300 w 3921125"/>
              <a:gd name="connsiteY2-6" fmla="*/ 2673350 h 4438650"/>
              <a:gd name="connsiteX3-7" fmla="*/ 3911600 w 3921125"/>
              <a:gd name="connsiteY3-8" fmla="*/ 4438650 h 4438650"/>
              <a:gd name="connsiteX4-9" fmla="*/ 3921125 w 3921125"/>
              <a:gd name="connsiteY4-10" fmla="*/ 6350 h 4438650"/>
              <a:gd name="connsiteX5-11" fmla="*/ 0 w 3921125"/>
              <a:gd name="connsiteY5-12" fmla="*/ 0 h 4438650"/>
              <a:gd name="connsiteX0-13" fmla="*/ 0 w 4187458"/>
              <a:gd name="connsiteY0-14" fmla="*/ 0 h 4438650"/>
              <a:gd name="connsiteX1-15" fmla="*/ 2907933 w 4187458"/>
              <a:gd name="connsiteY1-16" fmla="*/ 1784350 h 4438650"/>
              <a:gd name="connsiteX2-17" fmla="*/ 1650633 w 4187458"/>
              <a:gd name="connsiteY2-18" fmla="*/ 2673350 h 4438650"/>
              <a:gd name="connsiteX3-19" fmla="*/ 4177933 w 4187458"/>
              <a:gd name="connsiteY3-20" fmla="*/ 4438650 h 4438650"/>
              <a:gd name="connsiteX4-21" fmla="*/ 4187458 w 4187458"/>
              <a:gd name="connsiteY4-22" fmla="*/ 6350 h 4438650"/>
              <a:gd name="connsiteX5-23" fmla="*/ 0 w 4187458"/>
              <a:gd name="connsiteY5-24" fmla="*/ 0 h 4438650"/>
              <a:gd name="connsiteX0-25" fmla="*/ 0 w 4187458"/>
              <a:gd name="connsiteY0-26" fmla="*/ 0 h 4438650"/>
              <a:gd name="connsiteX1-27" fmla="*/ 2341976 w 4187458"/>
              <a:gd name="connsiteY1-28" fmla="*/ 1684474 h 4438650"/>
              <a:gd name="connsiteX2-29" fmla="*/ 1650633 w 4187458"/>
              <a:gd name="connsiteY2-30" fmla="*/ 2673350 h 4438650"/>
              <a:gd name="connsiteX3-31" fmla="*/ 4177933 w 4187458"/>
              <a:gd name="connsiteY3-32" fmla="*/ 4438650 h 4438650"/>
              <a:gd name="connsiteX4-33" fmla="*/ 4187458 w 4187458"/>
              <a:gd name="connsiteY4-34" fmla="*/ 6350 h 4438650"/>
              <a:gd name="connsiteX5-35" fmla="*/ 0 w 4187458"/>
              <a:gd name="connsiteY5-36" fmla="*/ 0 h 4438650"/>
              <a:gd name="connsiteX0-37" fmla="*/ 0 w 4187458"/>
              <a:gd name="connsiteY0-38" fmla="*/ 0 h 4438650"/>
              <a:gd name="connsiteX1-39" fmla="*/ 2341976 w 4187458"/>
              <a:gd name="connsiteY1-40" fmla="*/ 1684474 h 4438650"/>
              <a:gd name="connsiteX2-41" fmla="*/ 1301070 w 4187458"/>
              <a:gd name="connsiteY2-42" fmla="*/ 2390372 h 4438650"/>
              <a:gd name="connsiteX3-43" fmla="*/ 4177933 w 4187458"/>
              <a:gd name="connsiteY3-44" fmla="*/ 4438650 h 4438650"/>
              <a:gd name="connsiteX4-45" fmla="*/ 4187458 w 4187458"/>
              <a:gd name="connsiteY4-46" fmla="*/ 6350 h 4438650"/>
              <a:gd name="connsiteX5-47" fmla="*/ 0 w 4187458"/>
              <a:gd name="connsiteY5-48" fmla="*/ 0 h 4438650"/>
              <a:gd name="connsiteX0-49" fmla="*/ 0 w 4187458"/>
              <a:gd name="connsiteY0-50" fmla="*/ 0 h 4438650"/>
              <a:gd name="connsiteX1-51" fmla="*/ 2325330 w 4187458"/>
              <a:gd name="connsiteY1-52" fmla="*/ 1642860 h 4438650"/>
              <a:gd name="connsiteX2-53" fmla="*/ 1301070 w 4187458"/>
              <a:gd name="connsiteY2-54" fmla="*/ 2390372 h 4438650"/>
              <a:gd name="connsiteX3-55" fmla="*/ 4177933 w 4187458"/>
              <a:gd name="connsiteY3-56" fmla="*/ 4438650 h 4438650"/>
              <a:gd name="connsiteX4-57" fmla="*/ 4187458 w 4187458"/>
              <a:gd name="connsiteY4-58" fmla="*/ 6350 h 4438650"/>
              <a:gd name="connsiteX5-59" fmla="*/ 0 w 4187458"/>
              <a:gd name="connsiteY5-60" fmla="*/ 0 h 4438650"/>
              <a:gd name="connsiteX0-61" fmla="*/ 0 w 4187458"/>
              <a:gd name="connsiteY0-62" fmla="*/ 0 h 4438650"/>
              <a:gd name="connsiteX1-63" fmla="*/ 2325330 w 4187458"/>
              <a:gd name="connsiteY1-64" fmla="*/ 1642860 h 4438650"/>
              <a:gd name="connsiteX2-65" fmla="*/ 1292747 w 4187458"/>
              <a:gd name="connsiteY2-66" fmla="*/ 2365403 h 4438650"/>
              <a:gd name="connsiteX3-67" fmla="*/ 4177933 w 4187458"/>
              <a:gd name="connsiteY3-68" fmla="*/ 4438650 h 4438650"/>
              <a:gd name="connsiteX4-69" fmla="*/ 4187458 w 4187458"/>
              <a:gd name="connsiteY4-70" fmla="*/ 6350 h 4438650"/>
              <a:gd name="connsiteX5-71" fmla="*/ 0 w 4187458"/>
              <a:gd name="connsiteY5-72" fmla="*/ 0 h 4438650"/>
              <a:gd name="connsiteX0-73" fmla="*/ 0 w 4187458"/>
              <a:gd name="connsiteY0-74" fmla="*/ 0 h 4322129"/>
              <a:gd name="connsiteX1-75" fmla="*/ 2325330 w 4187458"/>
              <a:gd name="connsiteY1-76" fmla="*/ 1642860 h 4322129"/>
              <a:gd name="connsiteX2-77" fmla="*/ 1292747 w 4187458"/>
              <a:gd name="connsiteY2-78" fmla="*/ 2365403 h 4322129"/>
              <a:gd name="connsiteX3-79" fmla="*/ 4177932 w 4187458"/>
              <a:gd name="connsiteY3-80" fmla="*/ 4322129 h 4322129"/>
              <a:gd name="connsiteX4-81" fmla="*/ 4187458 w 4187458"/>
              <a:gd name="connsiteY4-82" fmla="*/ 6350 h 4322129"/>
              <a:gd name="connsiteX5-83" fmla="*/ 0 w 4187458"/>
              <a:gd name="connsiteY5-84" fmla="*/ 0 h 4322129"/>
              <a:gd name="connsiteX0-85" fmla="*/ 0 w 4191089"/>
              <a:gd name="connsiteY0-86" fmla="*/ 0 h 4334615"/>
              <a:gd name="connsiteX1-87" fmla="*/ 2325330 w 4191089"/>
              <a:gd name="connsiteY1-88" fmla="*/ 1642860 h 4334615"/>
              <a:gd name="connsiteX2-89" fmla="*/ 1292747 w 4191089"/>
              <a:gd name="connsiteY2-90" fmla="*/ 2365403 h 4334615"/>
              <a:gd name="connsiteX3-91" fmla="*/ 4190418 w 4191089"/>
              <a:gd name="connsiteY3-92" fmla="*/ 4334615 h 4334615"/>
              <a:gd name="connsiteX4-93" fmla="*/ 4187458 w 4191089"/>
              <a:gd name="connsiteY4-94" fmla="*/ 6350 h 4334615"/>
              <a:gd name="connsiteX5-95" fmla="*/ 0 w 4191089"/>
              <a:gd name="connsiteY5-96" fmla="*/ 0 h 4334615"/>
              <a:gd name="connsiteX0-97" fmla="*/ 0 w 4191089"/>
              <a:gd name="connsiteY0-98" fmla="*/ 0 h 4334615"/>
              <a:gd name="connsiteX1-99" fmla="*/ 2325330 w 4191089"/>
              <a:gd name="connsiteY1-100" fmla="*/ 1642860 h 4334615"/>
              <a:gd name="connsiteX2-101" fmla="*/ 1317716 w 4191089"/>
              <a:gd name="connsiteY2-102" fmla="*/ 2340434 h 4334615"/>
              <a:gd name="connsiteX3-103" fmla="*/ 4190418 w 4191089"/>
              <a:gd name="connsiteY3-104" fmla="*/ 4334615 h 4334615"/>
              <a:gd name="connsiteX4-105" fmla="*/ 4187458 w 4191089"/>
              <a:gd name="connsiteY4-106" fmla="*/ 6350 h 4334615"/>
              <a:gd name="connsiteX5-107" fmla="*/ 0 w 4191089"/>
              <a:gd name="connsiteY5-108" fmla="*/ 0 h 4334615"/>
              <a:gd name="connsiteX0-109" fmla="*/ 0 w 4191089"/>
              <a:gd name="connsiteY0-110" fmla="*/ 0 h 4334615"/>
              <a:gd name="connsiteX1-111" fmla="*/ 2435663 w 4191089"/>
              <a:gd name="connsiteY1-112" fmla="*/ 1664926 h 4334615"/>
              <a:gd name="connsiteX2-113" fmla="*/ 1317716 w 4191089"/>
              <a:gd name="connsiteY2-114" fmla="*/ 2340434 h 4334615"/>
              <a:gd name="connsiteX3-115" fmla="*/ 4190418 w 4191089"/>
              <a:gd name="connsiteY3-116" fmla="*/ 4334615 h 4334615"/>
              <a:gd name="connsiteX4-117" fmla="*/ 4187458 w 4191089"/>
              <a:gd name="connsiteY4-118" fmla="*/ 6350 h 4334615"/>
              <a:gd name="connsiteX5-119" fmla="*/ 0 w 4191089"/>
              <a:gd name="connsiteY5-120" fmla="*/ 0 h 4334615"/>
              <a:gd name="connsiteX0-121" fmla="*/ 0 w 4191089"/>
              <a:gd name="connsiteY0-122" fmla="*/ 0 h 4334615"/>
              <a:gd name="connsiteX1-123" fmla="*/ 2435663 w 4191089"/>
              <a:gd name="connsiteY1-124" fmla="*/ 1664926 h 4334615"/>
              <a:gd name="connsiteX2-125" fmla="*/ 1626653 w 4191089"/>
              <a:gd name="connsiteY2-126" fmla="*/ 2208032 h 4334615"/>
              <a:gd name="connsiteX3-127" fmla="*/ 4190418 w 4191089"/>
              <a:gd name="connsiteY3-128" fmla="*/ 4334615 h 4334615"/>
              <a:gd name="connsiteX4-129" fmla="*/ 4187458 w 4191089"/>
              <a:gd name="connsiteY4-130" fmla="*/ 6350 h 4334615"/>
              <a:gd name="connsiteX5-131" fmla="*/ 0 w 4191089"/>
              <a:gd name="connsiteY5-132" fmla="*/ 0 h 4334615"/>
              <a:gd name="connsiteX0-133" fmla="*/ 0 w 4187458"/>
              <a:gd name="connsiteY0-134" fmla="*/ 0 h 3849144"/>
              <a:gd name="connsiteX1-135" fmla="*/ 2435663 w 4187458"/>
              <a:gd name="connsiteY1-136" fmla="*/ 1664926 h 3849144"/>
              <a:gd name="connsiteX2-137" fmla="*/ 1626653 w 4187458"/>
              <a:gd name="connsiteY2-138" fmla="*/ 2208032 h 3849144"/>
              <a:gd name="connsiteX3-139" fmla="*/ 4146285 w 4187458"/>
              <a:gd name="connsiteY3-140" fmla="*/ 3849144 h 3849144"/>
              <a:gd name="connsiteX4-141" fmla="*/ 4187458 w 4187458"/>
              <a:gd name="connsiteY4-142" fmla="*/ 6350 h 3849144"/>
              <a:gd name="connsiteX5-143" fmla="*/ 0 w 4187458"/>
              <a:gd name="connsiteY5-144" fmla="*/ 0 h 3849144"/>
              <a:gd name="connsiteX0-145" fmla="*/ 0 w 4187458"/>
              <a:gd name="connsiteY0-146" fmla="*/ 0 h 3849144"/>
              <a:gd name="connsiteX1-147" fmla="*/ 2435663 w 4187458"/>
              <a:gd name="connsiteY1-148" fmla="*/ 1664926 h 3849144"/>
              <a:gd name="connsiteX2-149" fmla="*/ 1692854 w 4187458"/>
              <a:gd name="connsiteY2-150" fmla="*/ 2185965 h 3849144"/>
              <a:gd name="connsiteX3-151" fmla="*/ 4146285 w 4187458"/>
              <a:gd name="connsiteY3-152" fmla="*/ 3849144 h 3849144"/>
              <a:gd name="connsiteX4-153" fmla="*/ 4187458 w 4187458"/>
              <a:gd name="connsiteY4-154" fmla="*/ 6350 h 3849144"/>
              <a:gd name="connsiteX5-155" fmla="*/ 0 w 4187458"/>
              <a:gd name="connsiteY5-156" fmla="*/ 0 h 3849144"/>
              <a:gd name="connsiteX0-157" fmla="*/ 0 w 4187458"/>
              <a:gd name="connsiteY0-158" fmla="*/ 0 h 3805010"/>
              <a:gd name="connsiteX1-159" fmla="*/ 2435663 w 4187458"/>
              <a:gd name="connsiteY1-160" fmla="*/ 1664926 h 3805010"/>
              <a:gd name="connsiteX2-161" fmla="*/ 1692854 w 4187458"/>
              <a:gd name="connsiteY2-162" fmla="*/ 2185965 h 3805010"/>
              <a:gd name="connsiteX3-163" fmla="*/ 4146285 w 4187458"/>
              <a:gd name="connsiteY3-164" fmla="*/ 3805010 h 3805010"/>
              <a:gd name="connsiteX4-165" fmla="*/ 4187458 w 4187458"/>
              <a:gd name="connsiteY4-166" fmla="*/ 6350 h 3805010"/>
              <a:gd name="connsiteX5-167" fmla="*/ 0 w 4187458"/>
              <a:gd name="connsiteY5-168" fmla="*/ 0 h 3805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1"/>
              </a:gs>
              <a:gs pos="75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36"/>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1" fmla="*/ 2548255 w 2548255"/>
              <a:gd name="connsiteY0-2" fmla="*/ 0 h 3543300"/>
              <a:gd name="connsiteX1-3" fmla="*/ 0 w 2548255"/>
              <a:gd name="connsiteY1-4" fmla="*/ 1767840 h 3543300"/>
              <a:gd name="connsiteX2-5" fmla="*/ 2545080 w 2548255"/>
              <a:gd name="connsiteY2-6" fmla="*/ 3543300 h 3543300"/>
              <a:gd name="connsiteX3-7" fmla="*/ 2548255 w 2548255"/>
              <a:gd name="connsiteY3-8" fmla="*/ 0 h 3543300"/>
              <a:gd name="connsiteX0-9" fmla="*/ 2551430 w 2551430"/>
              <a:gd name="connsiteY0-10" fmla="*/ 0 h 3543300"/>
              <a:gd name="connsiteX1-11" fmla="*/ 0 w 2551430"/>
              <a:gd name="connsiteY1-12" fmla="*/ 1767840 h 3543300"/>
              <a:gd name="connsiteX2-13" fmla="*/ 2545080 w 2551430"/>
              <a:gd name="connsiteY2-14" fmla="*/ 3543300 h 3543300"/>
              <a:gd name="connsiteX3-15" fmla="*/ 2551430 w 2551430"/>
              <a:gd name="connsiteY3-16" fmla="*/ 0 h 3543300"/>
              <a:gd name="connsiteX0-17" fmla="*/ 2551430 w 2551430"/>
              <a:gd name="connsiteY0-18" fmla="*/ 0 h 3543300"/>
              <a:gd name="connsiteX1-19" fmla="*/ 0 w 2551430"/>
              <a:gd name="connsiteY1-20" fmla="*/ 1767840 h 3543300"/>
              <a:gd name="connsiteX2-21" fmla="*/ 2545080 w 2551430"/>
              <a:gd name="connsiteY2-22" fmla="*/ 3543300 h 3543300"/>
              <a:gd name="connsiteX3-23" fmla="*/ 2551430 w 2551430"/>
              <a:gd name="connsiteY3-24" fmla="*/ 0 h 3543300"/>
            </a:gdLst>
            <a:ahLst/>
            <a:cxnLst>
              <a:cxn ang="0">
                <a:pos x="connsiteX0-1" y="connsiteY0-2"/>
              </a:cxn>
              <a:cxn ang="0">
                <a:pos x="connsiteX1-3" y="connsiteY1-4"/>
              </a:cxn>
              <a:cxn ang="0">
                <a:pos x="connsiteX2-5" y="connsiteY2-6"/>
              </a:cxn>
              <a:cxn ang="0">
                <a:pos x="connsiteX3-7" y="connsiteY3-8"/>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2"/>
              </a:gs>
              <a:gs pos="92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Text Placeholder 22"/>
          <p:cNvSpPr>
            <a:spLocks noGrp="1"/>
          </p:cNvSpPr>
          <p:nvPr>
            <p:ph type="body" sz="quarter" idx="11" hasCustomPrompt="1"/>
          </p:nvPr>
        </p:nvSpPr>
        <p:spPr>
          <a:xfrm>
            <a:off x="460744" y="388585"/>
            <a:ext cx="10380366" cy="990260"/>
          </a:xfrm>
          <a:prstGeom prst="rect">
            <a:avLst/>
          </a:prstGeom>
        </p:spPr>
        <p:txBody>
          <a:bodyPr lIns="0" anchor="b"/>
          <a:lstStyle>
            <a:lvl1pPr marL="0" indent="0">
              <a:lnSpc>
                <a:spcPct val="100000"/>
              </a:lnSpc>
              <a:spcBef>
                <a:spcPts val="0"/>
              </a:spcBef>
              <a:buNone/>
              <a:defRPr sz="3200" b="0">
                <a:solidFill>
                  <a:schemeClr val="bg2"/>
                </a:solidFill>
                <a:latin typeface="+mj-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41" name="Text Placeholder 22"/>
          <p:cNvSpPr>
            <a:spLocks noGrp="1"/>
          </p:cNvSpPr>
          <p:nvPr>
            <p:ph type="body" sz="quarter" idx="12" hasCustomPrompt="1"/>
          </p:nvPr>
        </p:nvSpPr>
        <p:spPr>
          <a:xfrm>
            <a:off x="460744" y="1486906"/>
            <a:ext cx="11020055" cy="533400"/>
          </a:xfrm>
          <a:prstGeom prst="rect">
            <a:avLst/>
          </a:prstGeom>
        </p:spPr>
        <p:txBody>
          <a:bodyPr lIns="0" anchor="t"/>
          <a:lstStyle>
            <a:lvl1pPr marL="0" indent="0">
              <a:lnSpc>
                <a:spcPct val="100000"/>
              </a:lnSpc>
              <a:spcBef>
                <a:spcPts val="0"/>
              </a:spcBef>
              <a:buNone/>
              <a:defRPr sz="1800">
                <a:solidFill>
                  <a:schemeClr val="accent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2" name="Text Placeholder 2"/>
          <p:cNvSpPr>
            <a:spLocks noGrp="1"/>
          </p:cNvSpPr>
          <p:nvPr>
            <p:ph type="body" sz="quarter" idx="14"/>
          </p:nvPr>
        </p:nvSpPr>
        <p:spPr>
          <a:xfrm>
            <a:off x="482600" y="98303"/>
            <a:ext cx="11248656" cy="228600"/>
          </a:xfrm>
          <a:prstGeom prst="rect">
            <a:avLst/>
          </a:prstGeom>
        </p:spPr>
        <p:txBody>
          <a:bodyPr lIns="0"/>
          <a:lstStyle>
            <a:lvl1pPr marL="0" indent="0">
              <a:buNone/>
              <a:defRPr sz="1000">
                <a:solidFill>
                  <a:schemeClr val="bg2"/>
                </a:solidFill>
                <a:latin typeface="+mn-lt"/>
                <a:ea typeface="Cambria" panose="02040503050406030204" pitchFamily="18" charset="0"/>
              </a:defRPr>
            </a:lvl1pPr>
          </a:lstStyle>
          <a:p>
            <a:pPr lvl="0"/>
            <a:r>
              <a:rPr lang="en-US"/>
              <a:t>Click to edit Master text styles</a:t>
            </a:r>
          </a:p>
        </p:txBody>
      </p:sp>
      <p:sp>
        <p:nvSpPr>
          <p:cNvPr id="12" name="Title 4"/>
          <p:cNvSpPr txBox="1"/>
          <p:nvPr userDrawn="1"/>
        </p:nvSpPr>
        <p:spPr>
          <a:xfrm>
            <a:off x="728219" y="6507815"/>
            <a:ext cx="2319251" cy="190848"/>
          </a:xfrm>
          <a:prstGeom prst="rect">
            <a:avLst/>
          </a:prstGeom>
        </p:spPr>
        <p:txBody>
          <a:bodyPr lIns="0" tIns="0" rIns="0" bIns="0" anchor="ctr"/>
          <a:lstStyle>
            <a:lvl1pPr algn="l" defTabSz="914400" rtl="0" eaLnBrk="1" latinLnBrk="0" hangingPunct="1">
              <a:lnSpc>
                <a:spcPct val="90000"/>
              </a:lnSpc>
              <a:spcBef>
                <a:spcPct val="0"/>
              </a:spcBef>
              <a:buNone/>
              <a:defRPr sz="3000" kern="1200">
                <a:solidFill>
                  <a:srgbClr val="053061"/>
                </a:solidFill>
                <a:latin typeface="Georgia" panose="02040502050405020303" charset="0"/>
                <a:ea typeface="Georgia" panose="02040502050405020303" charset="0"/>
                <a:cs typeface="Georgia" panose="02040502050405020303" charset="0"/>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sz="800" b="0" i="0" u="none" strike="noStrike" kern="1200" cap="none" spc="0" normalizeH="0" baseline="0" noProof="0">
                <a:ln>
                  <a:noFill/>
                </a:ln>
                <a:solidFill>
                  <a:srgbClr val="073262"/>
                </a:solidFill>
                <a:effectLst/>
                <a:uLnTx/>
                <a:uFillTx/>
                <a:latin typeface="Arial" panose="020B0604020202020204"/>
                <a:ea typeface="Cambria" panose="02040503050406030204" pitchFamily="18" charset="0"/>
                <a:cs typeface="Calibri" panose="020F0502020204030204" charset="0"/>
              </a:rPr>
              <a:t>© 2020 Copyright Genpact. All Rights Reserved.</a:t>
            </a:r>
          </a:p>
        </p:txBody>
      </p:sp>
      <p:sp>
        <p:nvSpPr>
          <p:cNvPr id="13" name="Slide Number Placeholder 5"/>
          <p:cNvSpPr txBox="1"/>
          <p:nvPr userDrawn="1"/>
        </p:nvSpPr>
        <p:spPr>
          <a:xfrm flipH="1">
            <a:off x="457196" y="6507815"/>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panose="02040502050405020303" charset="0"/>
                <a:ea typeface="Georgia" panose="02040502050405020303" charset="0"/>
                <a:cs typeface="Georgia" panose="02040502050405020303"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Arial" panose="020B0604020202020204"/>
                <a:ea typeface="Cambria" panose="02040503050406030204" pitchFamily="18" charset="0"/>
              </a:rPr>
              <a:t>‹#›</a:t>
            </a:fld>
            <a:endParaRPr kumimoji="0" lang="en-US" sz="800" b="1" i="0" u="none" strike="noStrike" kern="1200" cap="none" spc="0" normalizeH="0" baseline="0" noProof="0">
              <a:ln>
                <a:noFill/>
              </a:ln>
              <a:solidFill>
                <a:srgbClr val="073262"/>
              </a:solidFill>
              <a:effectLst/>
              <a:uLnTx/>
              <a:uFillTx/>
              <a:latin typeface="Arial" panose="020B0604020202020204"/>
              <a:ea typeface="Cambria" panose="02040503050406030204" pitchFamily="18" charset="0"/>
            </a:endParaRPr>
          </a:p>
        </p:txBody>
      </p:sp>
      <p:pic>
        <p:nvPicPr>
          <p:cNvPr id="15" name="Graphic 14"/>
          <p:cNvPicPr>
            <a:picLocks noChangeAspect="1"/>
          </p:cNvPicPr>
          <p:nvPr userDrawn="1"/>
        </p:nvPicPr>
        <p:blipFill>
          <a:blip r:embed="rId3" cstate="screen">
            <a:extLst>
              <a:ext uri="{96DAC541-7B7A-43D3-8B79-37D633B846F1}">
                <asvg:svgBlip xmlns:asvg="http://schemas.microsoft.com/office/drawing/2016/SVG/main" r:embed="rId4"/>
              </a:ext>
            </a:extLst>
          </a:blip>
          <a:stretch>
            <a:fillRect/>
          </a:stretch>
        </p:blipFill>
        <p:spPr>
          <a:xfrm>
            <a:off x="10817298" y="6508450"/>
            <a:ext cx="931790" cy="271466"/>
          </a:xfrm>
          <a:prstGeom prst="rect">
            <a:avLst/>
          </a:prstGeom>
        </p:spPr>
      </p:pic>
    </p:spTree>
    <p:extLst>
      <p:ext uri="{BB962C8B-B14F-4D97-AF65-F5344CB8AC3E}">
        <p14:creationId xmlns:p14="http://schemas.microsoft.com/office/powerpoint/2010/main" val="1522694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epa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B41F0-6E60-4437-8B86-40E17CD15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06" y="2573186"/>
            <a:ext cx="2234498" cy="223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a:extLst>
              <a:ext uri="{FF2B5EF4-FFF2-40B4-BE49-F238E27FC236}">
                <a16:creationId xmlns:a16="http://schemas.microsoft.com/office/drawing/2014/main" id="{CFACF7D4-222D-49C3-BA81-58E016DBBB33}"/>
              </a:ext>
            </a:extLst>
          </p:cNvPr>
          <p:cNvSpPr>
            <a:spLocks noGrp="1"/>
          </p:cNvSpPr>
          <p:nvPr>
            <p:ph type="body" sz="quarter" idx="10" hasCustomPrompt="1"/>
          </p:nvPr>
        </p:nvSpPr>
        <p:spPr>
          <a:xfrm>
            <a:off x="4162425" y="2401388"/>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1 – Black font for selected section</a:t>
            </a:r>
            <a:endParaRPr lang="en-IN"/>
          </a:p>
        </p:txBody>
      </p:sp>
      <p:sp>
        <p:nvSpPr>
          <p:cNvPr id="6" name="Text Placeholder 4">
            <a:extLst>
              <a:ext uri="{FF2B5EF4-FFF2-40B4-BE49-F238E27FC236}">
                <a16:creationId xmlns:a16="http://schemas.microsoft.com/office/drawing/2014/main" id="{4FA180E0-45E7-47CD-ACD9-E87B56B2B8D5}"/>
              </a:ext>
            </a:extLst>
          </p:cNvPr>
          <p:cNvSpPr>
            <a:spLocks noGrp="1"/>
          </p:cNvSpPr>
          <p:nvPr>
            <p:ph type="body" sz="quarter" idx="11" hasCustomPrompt="1"/>
          </p:nvPr>
        </p:nvSpPr>
        <p:spPr>
          <a:xfrm>
            <a:off x="4162425" y="2903096"/>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2</a:t>
            </a:r>
            <a:endParaRPr lang="en-IN"/>
          </a:p>
        </p:txBody>
      </p:sp>
      <p:sp>
        <p:nvSpPr>
          <p:cNvPr id="7" name="Text Placeholder 4">
            <a:extLst>
              <a:ext uri="{FF2B5EF4-FFF2-40B4-BE49-F238E27FC236}">
                <a16:creationId xmlns:a16="http://schemas.microsoft.com/office/drawing/2014/main" id="{995A0D30-9DE7-4355-97CE-2B85221C7B42}"/>
              </a:ext>
            </a:extLst>
          </p:cNvPr>
          <p:cNvSpPr>
            <a:spLocks noGrp="1"/>
          </p:cNvSpPr>
          <p:nvPr>
            <p:ph type="body" sz="quarter" idx="12" hasCustomPrompt="1"/>
          </p:nvPr>
        </p:nvSpPr>
        <p:spPr>
          <a:xfrm>
            <a:off x="4162425" y="3404804"/>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3</a:t>
            </a:r>
            <a:endParaRPr lang="en-IN"/>
          </a:p>
        </p:txBody>
      </p:sp>
      <p:sp>
        <p:nvSpPr>
          <p:cNvPr id="8" name="Text Placeholder 4">
            <a:extLst>
              <a:ext uri="{FF2B5EF4-FFF2-40B4-BE49-F238E27FC236}">
                <a16:creationId xmlns:a16="http://schemas.microsoft.com/office/drawing/2014/main" id="{36609355-F18E-404E-97B1-11043D7A54FC}"/>
              </a:ext>
            </a:extLst>
          </p:cNvPr>
          <p:cNvSpPr>
            <a:spLocks noGrp="1"/>
          </p:cNvSpPr>
          <p:nvPr>
            <p:ph type="body" sz="quarter" idx="13" hasCustomPrompt="1"/>
          </p:nvPr>
        </p:nvSpPr>
        <p:spPr>
          <a:xfrm>
            <a:off x="4162425" y="3906512"/>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4</a:t>
            </a:r>
            <a:endParaRPr lang="en-IN"/>
          </a:p>
        </p:txBody>
      </p:sp>
      <p:sp>
        <p:nvSpPr>
          <p:cNvPr id="9" name="Text Placeholder 4">
            <a:extLst>
              <a:ext uri="{FF2B5EF4-FFF2-40B4-BE49-F238E27FC236}">
                <a16:creationId xmlns:a16="http://schemas.microsoft.com/office/drawing/2014/main" id="{DFDB1341-E498-437B-AF57-F0F4129ECBCE}"/>
              </a:ext>
            </a:extLst>
          </p:cNvPr>
          <p:cNvSpPr>
            <a:spLocks noGrp="1"/>
          </p:cNvSpPr>
          <p:nvPr>
            <p:ph type="body" sz="quarter" idx="14" hasCustomPrompt="1"/>
          </p:nvPr>
        </p:nvSpPr>
        <p:spPr>
          <a:xfrm>
            <a:off x="4162425" y="4408220"/>
            <a:ext cx="6415088" cy="432000"/>
          </a:xfrm>
          <a:prstGeom prst="rect">
            <a:avLst/>
          </a:prstGeom>
          <a:ln>
            <a:solidFill>
              <a:srgbClr val="FA4616"/>
            </a:solidFill>
            <a:prstDash val="dash"/>
          </a:ln>
        </p:spPr>
        <p:txBody>
          <a:bodyPr anchor="ctr"/>
          <a:lstStyle>
            <a:lvl1pPr marL="0" indent="0" algn="ctr">
              <a:buNone/>
              <a:defRPr sz="2000">
                <a:solidFill>
                  <a:schemeClr val="bg2">
                    <a:lumMod val="90000"/>
                  </a:schemeClr>
                </a:solidFill>
              </a:defRPr>
            </a:lvl1pPr>
          </a:lstStyle>
          <a:p>
            <a:pPr lvl="0"/>
            <a:r>
              <a:rPr lang="en-US"/>
              <a:t>Section 5</a:t>
            </a:r>
            <a:endParaRPr lang="en-IN"/>
          </a:p>
        </p:txBody>
      </p:sp>
    </p:spTree>
    <p:extLst>
      <p:ext uri="{BB962C8B-B14F-4D97-AF65-F5344CB8AC3E}">
        <p14:creationId xmlns:p14="http://schemas.microsoft.com/office/powerpoint/2010/main" val="1151533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9814D8F-A051-41DE-AC23-2E60E32F9F84}"/>
              </a:ext>
            </a:extLst>
          </p:cNvPr>
          <p:cNvSpPr>
            <a:spLocks noGrp="1"/>
          </p:cNvSpPr>
          <p:nvPr>
            <p:ph type="body" sz="quarter" idx="10" hasCustomPrompt="1"/>
          </p:nvPr>
        </p:nvSpPr>
        <p:spPr>
          <a:xfrm>
            <a:off x="436729" y="473120"/>
            <a:ext cx="11654058" cy="6300000"/>
          </a:xfrm>
          <a:prstGeom prst="rect">
            <a:avLst/>
          </a:prstGeom>
          <a:ln w="28575">
            <a:solidFill>
              <a:srgbClr val="FA4616"/>
            </a:solidFill>
          </a:ln>
        </p:spPr>
        <p:txBody>
          <a:bodyPr anchor="ctr"/>
          <a:lstStyle>
            <a:lvl1pPr marL="355600" indent="-355600">
              <a:buFont typeface="Wingdings" panose="05000000000000000000" pitchFamily="2" charset="2"/>
              <a:buChar char="q"/>
              <a:defRPr sz="1600" b="1">
                <a:solidFill>
                  <a:schemeClr val="accent1"/>
                </a:solidFill>
              </a:defRPr>
            </a:lvl1pPr>
            <a:lvl2pPr marL="531813" indent="-309563">
              <a:buFont typeface="Wingdings" panose="05000000000000000000" pitchFamily="2" charset="2"/>
              <a:buChar char="q"/>
              <a:defRPr sz="1400"/>
            </a:lvl2pPr>
            <a:lvl3pPr marL="1143000" indent="-228600">
              <a:buFont typeface="Wingdings" panose="05000000000000000000" pitchFamily="2" charset="2"/>
              <a:buChar char="q"/>
              <a:defRPr sz="1200"/>
            </a:lvl3pPr>
            <a:lvl4pPr marL="1600200" indent="-228600">
              <a:buFont typeface="Wingdings" panose="05000000000000000000" pitchFamily="2" charset="2"/>
              <a:buChar char="q"/>
              <a:defRPr sz="1100"/>
            </a:lvl4pPr>
            <a:lvl5pPr marL="2057400" indent="-228600">
              <a:buFont typeface="Wingdings" panose="05000000000000000000" pitchFamily="2" charset="2"/>
              <a:buChar char="q"/>
              <a:defRPr sz="1100"/>
            </a:lvl5pPr>
          </a:lstStyle>
          <a:p>
            <a:pPr lvl="0"/>
            <a:r>
              <a:rPr lang="en-US"/>
              <a:t>Section title</a:t>
            </a:r>
          </a:p>
          <a:p>
            <a:pPr lvl="1"/>
            <a:r>
              <a:rPr lang="en-US"/>
              <a:t>Message</a:t>
            </a:r>
          </a:p>
        </p:txBody>
      </p:sp>
      <p:sp>
        <p:nvSpPr>
          <p:cNvPr id="6" name="TextBox 5">
            <a:extLst>
              <a:ext uri="{FF2B5EF4-FFF2-40B4-BE49-F238E27FC236}">
                <a16:creationId xmlns:a16="http://schemas.microsoft.com/office/drawing/2014/main" id="{6DFC35D5-B9DD-440E-BB46-197E3CACAF53}"/>
              </a:ext>
            </a:extLst>
          </p:cNvPr>
          <p:cNvSpPr txBox="1"/>
          <p:nvPr/>
        </p:nvSpPr>
        <p:spPr>
          <a:xfrm>
            <a:off x="0" y="0"/>
            <a:ext cx="12192000" cy="400110"/>
          </a:xfrm>
          <a:prstGeom prst="rect">
            <a:avLst/>
          </a:prstGeom>
          <a:noFill/>
        </p:spPr>
        <p:txBody>
          <a:bodyPr wrap="square" rtlCol="0">
            <a:spAutoFit/>
          </a:bodyPr>
          <a:lstStyle/>
          <a:p>
            <a:pPr algn="ctr"/>
            <a:r>
              <a:rPr lang="en-US" sz="2000" b="1">
                <a:solidFill>
                  <a:srgbClr val="FFFFFF"/>
                </a:solidFill>
              </a:rPr>
              <a:t>EXECUTIVE SUMMARY</a:t>
            </a:r>
            <a:endParaRPr lang="en-IN" sz="2000" b="1">
              <a:solidFill>
                <a:srgbClr val="FFFFFF"/>
              </a:solidFill>
            </a:endParaRPr>
          </a:p>
        </p:txBody>
      </p:sp>
    </p:spTree>
    <p:extLst>
      <p:ext uri="{BB962C8B-B14F-4D97-AF65-F5344CB8AC3E}">
        <p14:creationId xmlns:p14="http://schemas.microsoft.com/office/powerpoint/2010/main" val="4049206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echa Kucha">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331BD5-19D5-499A-8C58-47EBCDDF2368}"/>
              </a:ext>
            </a:extLst>
          </p:cNvPr>
          <p:cNvSpPr>
            <a:spLocks noGrp="1"/>
          </p:cNvSpPr>
          <p:nvPr>
            <p:ph type="body" sz="quarter" idx="10"/>
          </p:nvPr>
        </p:nvSpPr>
        <p:spPr>
          <a:xfrm>
            <a:off x="2035791" y="818868"/>
            <a:ext cx="8120418" cy="5570206"/>
          </a:xfrm>
          <a:prstGeom prst="rect">
            <a:avLst/>
          </a:prstGeom>
        </p:spPr>
        <p:txBody>
          <a:bodyPr anchor="ctr"/>
          <a:lstStyle>
            <a:lvl1pPr marL="0" indent="0" algn="ctr">
              <a:buNone/>
              <a:defRPr sz="3200">
                <a:solidFill>
                  <a:schemeClr val="accent1"/>
                </a:solidFill>
              </a:defRPr>
            </a:lvl1pPr>
            <a:lvl2pPr marL="457200" indent="0" algn="ctr">
              <a:buNone/>
              <a:defRPr sz="2800">
                <a:solidFill>
                  <a:schemeClr val="accent1"/>
                </a:solidFill>
              </a:defRPr>
            </a:lvl2pPr>
            <a:lvl3pPr marL="914400" indent="0" algn="ctr">
              <a:buNone/>
              <a:defRPr sz="2400">
                <a:solidFill>
                  <a:schemeClr val="accent1"/>
                </a:solidFill>
              </a:defRPr>
            </a:lvl3pPr>
            <a:lvl4pPr marL="1371600" indent="0" algn="ctr">
              <a:buNone/>
              <a:defRPr sz="2000">
                <a:solidFill>
                  <a:schemeClr val="accent1"/>
                </a:solidFill>
              </a:defRPr>
            </a:lvl4pPr>
            <a:lvl5pPr marL="1828800" indent="0" algn="ctr">
              <a:buNone/>
              <a:defRPr sz="200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487225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
    <p:bg>
      <p:bgPr>
        <a:solidFill>
          <a:srgbClr val="FA461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798" y="4893519"/>
            <a:ext cx="2612980" cy="1205991"/>
          </a:xfrm>
          <a:prstGeom prst="rect">
            <a:avLst/>
          </a:prstGeom>
        </p:spPr>
      </p:pic>
      <p:sp>
        <p:nvSpPr>
          <p:cNvPr id="2" name="Rectangle 1">
            <a:extLst>
              <a:ext uri="{FF2B5EF4-FFF2-40B4-BE49-F238E27FC236}">
                <a16:creationId xmlns:a16="http://schemas.microsoft.com/office/drawing/2014/main" id="{649819C3-1294-42A8-8239-F3E82BB858A9}"/>
              </a:ext>
            </a:extLst>
          </p:cNvPr>
          <p:cNvSpPr/>
          <p:nvPr userDrawn="1"/>
        </p:nvSpPr>
        <p:spPr>
          <a:xfrm>
            <a:off x="200026" y="14288"/>
            <a:ext cx="700087" cy="342900"/>
          </a:xfrm>
          <a:prstGeom prst="rect">
            <a:avLst/>
          </a:prstGeom>
          <a:solidFill>
            <a:srgbClr val="FA4616"/>
          </a:solidFill>
          <a:ln>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D95015D-20B0-408D-868B-930E184FE432}"/>
              </a:ext>
            </a:extLst>
          </p:cNvPr>
          <p:cNvSpPr/>
          <p:nvPr userDrawn="1"/>
        </p:nvSpPr>
        <p:spPr>
          <a:xfrm>
            <a:off x="10510839" y="5928059"/>
            <a:ext cx="1476374" cy="787065"/>
          </a:xfrm>
          <a:prstGeom prst="rect">
            <a:avLst/>
          </a:prstGeom>
          <a:solidFill>
            <a:srgbClr val="FA4616"/>
          </a:solidFill>
          <a:ln>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C82EFB8-FDBD-4664-991C-74AA01A82CFE}"/>
              </a:ext>
            </a:extLst>
          </p:cNvPr>
          <p:cNvSpPr/>
          <p:nvPr userDrawn="1"/>
        </p:nvSpPr>
        <p:spPr>
          <a:xfrm>
            <a:off x="10687050" y="28576"/>
            <a:ext cx="1476374" cy="787065"/>
          </a:xfrm>
          <a:prstGeom prst="rect">
            <a:avLst/>
          </a:prstGeom>
          <a:solidFill>
            <a:srgbClr val="FA4616"/>
          </a:solidFill>
          <a:ln>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6614B34-B53B-42E5-ADC9-4D525AFBC153}"/>
              </a:ext>
            </a:extLst>
          </p:cNvPr>
          <p:cNvSpPr txBox="1"/>
          <p:nvPr userDrawn="1"/>
        </p:nvSpPr>
        <p:spPr>
          <a:xfrm>
            <a:off x="4095749" y="2905780"/>
            <a:ext cx="4000501" cy="523220"/>
          </a:xfrm>
          <a:prstGeom prst="rect">
            <a:avLst/>
          </a:prstGeom>
          <a:noFill/>
        </p:spPr>
        <p:txBody>
          <a:bodyPr wrap="square" rtlCol="0">
            <a:spAutoFit/>
          </a:bodyPr>
          <a:lstStyle/>
          <a:p>
            <a:pPr algn="ctr"/>
            <a:r>
              <a:rPr lang="en-US" sz="2800" b="1">
                <a:solidFill>
                  <a:schemeClr val="bg1"/>
                </a:solidFill>
              </a:rPr>
              <a:t>Thank you!</a:t>
            </a:r>
            <a:endParaRPr lang="en-IN" sz="2800" b="1">
              <a:solidFill>
                <a:schemeClr val="bg1"/>
              </a:solidFill>
            </a:endParaRPr>
          </a:p>
        </p:txBody>
      </p:sp>
    </p:spTree>
    <p:extLst>
      <p:ext uri="{BB962C8B-B14F-4D97-AF65-F5344CB8AC3E}">
        <p14:creationId xmlns:p14="http://schemas.microsoft.com/office/powerpoint/2010/main" val="311424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914377">
              <a:defRPr/>
            </a:pPr>
            <a:endParaRPr lang="en-IN">
              <a:solidFill>
                <a:srgbClr val="000000">
                  <a:tint val="75000"/>
                </a:srgb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914377">
              <a:defRPr/>
            </a:pPr>
            <a:fld id="{1D8BD707-D9CF-40AE-B4C6-C98DA3205C09}" type="datetimeFigureOut">
              <a:rPr lang="en-US" smtClean="0">
                <a:solidFill>
                  <a:srgbClr val="000000">
                    <a:tint val="75000"/>
                  </a:srgbClr>
                </a:solidFill>
              </a:rPr>
              <a:pPr defTabSz="914377">
                <a:defRPr/>
              </a:pPr>
              <a:t>8/1/2023</a:t>
            </a:fld>
            <a:endParaRPr lang="en-US">
              <a:solidFill>
                <a:srgbClr val="000000">
                  <a:tint val="75000"/>
                </a:srgb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defTabSz="914377">
              <a:defRPr/>
            </a:pPr>
            <a:fld id="{B6F15528-21DE-4FAA-801E-634DDDAF4B2B}" type="slidenum">
              <a:rPr lang="en-IN" smtClean="0">
                <a:solidFill>
                  <a:srgbClr val="000000">
                    <a:tint val="75000"/>
                  </a:srgbClr>
                </a:solidFill>
              </a:rPr>
              <a:pPr defTabSz="914377">
                <a:defRPr/>
              </a:pPr>
              <a:t>‹#›</a:t>
            </a:fld>
            <a:endParaRPr lang="en-IN">
              <a:solidFill>
                <a:srgbClr val="000000">
                  <a:tint val="75000"/>
                </a:srgbClr>
              </a:solidFill>
            </a:endParaRPr>
          </a:p>
        </p:txBody>
      </p:sp>
    </p:spTree>
    <p:extLst>
      <p:ext uri="{BB962C8B-B14F-4D97-AF65-F5344CB8AC3E}">
        <p14:creationId xmlns:p14="http://schemas.microsoft.com/office/powerpoint/2010/main" val="3680045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1.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1.pn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B9FFB3-CD4B-4211-9F76-73DE2AD9B9A8}"/>
              </a:ext>
            </a:extLst>
          </p:cNvPr>
          <p:cNvSpPr>
            <a:spLocks noGrp="1"/>
          </p:cNvSpPr>
          <p:nvPr>
            <p:ph type="title"/>
          </p:nvPr>
        </p:nvSpPr>
        <p:spPr>
          <a:xfrm>
            <a:off x="423332" y="414867"/>
            <a:ext cx="11528821" cy="612000"/>
          </a:xfrm>
          <a:prstGeom prst="rect">
            <a:avLst/>
          </a:prstGeom>
        </p:spPr>
        <p:txBody>
          <a:bodyPr vert="horz" lIns="91440" tIns="45720" rIns="91440" bIns="45720" rtlCol="0" anchor="t">
            <a:noAutofit/>
          </a:bodyPr>
          <a:lstStyle/>
          <a:p>
            <a:r>
              <a:rPr lang="en-US"/>
              <a:t>Click to edit slide meta message</a:t>
            </a:r>
            <a:endParaRPr lang="en-IN"/>
          </a:p>
        </p:txBody>
      </p:sp>
      <p:sp>
        <p:nvSpPr>
          <p:cNvPr id="7" name="Google Shape;22;p3">
            <a:extLst>
              <a:ext uri="{FF2B5EF4-FFF2-40B4-BE49-F238E27FC236}">
                <a16:creationId xmlns:a16="http://schemas.microsoft.com/office/drawing/2014/main" id="{2D78AF63-5591-4CC2-B42A-AAF006604274}"/>
              </a:ext>
            </a:extLst>
          </p:cNvPr>
          <p:cNvSpPr/>
          <p:nvPr/>
        </p:nvSpPr>
        <p:spPr>
          <a:xfrm>
            <a:off x="423333" y="0"/>
            <a:ext cx="11768667" cy="414867"/>
          </a:xfrm>
          <a:prstGeom prst="rect">
            <a:avLst/>
          </a:prstGeom>
          <a:solidFill>
            <a:srgbClr val="FA4616"/>
          </a:solidFill>
          <a:ln>
            <a:noFill/>
          </a:ln>
        </p:spPr>
        <p:txBody>
          <a:bodyPr spcFirstLastPara="1" wrap="square" lIns="121900" tIns="60950" rIns="121900" bIns="60950" anchor="t" anchorCtr="0">
            <a:noAutofit/>
          </a:bodyPr>
          <a:lstStyle/>
          <a:p>
            <a:endParaRPr sz="2400">
              <a:solidFill>
                <a:srgbClr val="000000"/>
              </a:solidFill>
              <a:latin typeface="Calibri"/>
              <a:ea typeface="Calibri"/>
              <a:cs typeface="Calibri"/>
              <a:sym typeface="Calibri"/>
            </a:endParaRPr>
          </a:p>
        </p:txBody>
      </p:sp>
      <p:sp>
        <p:nvSpPr>
          <p:cNvPr id="8" name="Google Shape;23;p3">
            <a:extLst>
              <a:ext uri="{FF2B5EF4-FFF2-40B4-BE49-F238E27FC236}">
                <a16:creationId xmlns:a16="http://schemas.microsoft.com/office/drawing/2014/main" id="{61EE606E-C504-435C-B84D-DDC918219138}"/>
              </a:ext>
            </a:extLst>
          </p:cNvPr>
          <p:cNvSpPr/>
          <p:nvPr/>
        </p:nvSpPr>
        <p:spPr>
          <a:xfrm>
            <a:off x="486835" y="114300"/>
            <a:ext cx="16933" cy="120651"/>
          </a:xfrm>
          <a:custGeom>
            <a:avLst/>
            <a:gdLst/>
            <a:ahLst/>
            <a:cxnLst/>
            <a:rect l="l" t="t" r="r" b="b"/>
            <a:pathLst>
              <a:path w="26" h="172" extrusionOk="0">
                <a:moveTo>
                  <a:pt x="22" y="70"/>
                </a:moveTo>
                <a:lnTo>
                  <a:pt x="22" y="60"/>
                </a:lnTo>
                <a:lnTo>
                  <a:pt x="22" y="52"/>
                </a:lnTo>
                <a:lnTo>
                  <a:pt x="21" y="43"/>
                </a:lnTo>
                <a:lnTo>
                  <a:pt x="20" y="36"/>
                </a:lnTo>
                <a:lnTo>
                  <a:pt x="17" y="24"/>
                </a:lnTo>
                <a:lnTo>
                  <a:pt x="13" y="14"/>
                </a:lnTo>
                <a:lnTo>
                  <a:pt x="4" y="3"/>
                </a:lnTo>
                <a:lnTo>
                  <a:pt x="0" y="0"/>
                </a:lnTo>
                <a:lnTo>
                  <a:pt x="1" y="4"/>
                </a:lnTo>
                <a:lnTo>
                  <a:pt x="2" y="18"/>
                </a:lnTo>
                <a:lnTo>
                  <a:pt x="3" y="29"/>
                </a:lnTo>
                <a:lnTo>
                  <a:pt x="3" y="44"/>
                </a:lnTo>
                <a:lnTo>
                  <a:pt x="3" y="60"/>
                </a:lnTo>
                <a:lnTo>
                  <a:pt x="2" y="81"/>
                </a:lnTo>
                <a:lnTo>
                  <a:pt x="1" y="96"/>
                </a:lnTo>
                <a:lnTo>
                  <a:pt x="2" y="110"/>
                </a:lnTo>
                <a:lnTo>
                  <a:pt x="4" y="123"/>
                </a:lnTo>
                <a:lnTo>
                  <a:pt x="7" y="135"/>
                </a:lnTo>
                <a:lnTo>
                  <a:pt x="14" y="155"/>
                </a:lnTo>
                <a:lnTo>
                  <a:pt x="21" y="171"/>
                </a:lnTo>
                <a:lnTo>
                  <a:pt x="22" y="172"/>
                </a:lnTo>
                <a:lnTo>
                  <a:pt x="23" y="172"/>
                </a:lnTo>
                <a:lnTo>
                  <a:pt x="26" y="171"/>
                </a:lnTo>
                <a:lnTo>
                  <a:pt x="26" y="169"/>
                </a:lnTo>
                <a:lnTo>
                  <a:pt x="23" y="158"/>
                </a:lnTo>
                <a:lnTo>
                  <a:pt x="21" y="148"/>
                </a:lnTo>
                <a:lnTo>
                  <a:pt x="20" y="137"/>
                </a:lnTo>
                <a:lnTo>
                  <a:pt x="19" y="126"/>
                </a:lnTo>
                <a:lnTo>
                  <a:pt x="20" y="100"/>
                </a:lnTo>
                <a:lnTo>
                  <a:pt x="22" y="70"/>
                </a:lnTo>
                <a:close/>
              </a:path>
            </a:pathLst>
          </a:custGeom>
          <a:solidFill>
            <a:srgbClr val="FEFEFE"/>
          </a:solidFill>
          <a:ln>
            <a:noFill/>
          </a:ln>
        </p:spPr>
        <p:txBody>
          <a:bodyPr spcFirstLastPara="1" wrap="square" lIns="121900" tIns="60950" rIns="121900" bIns="60950" anchor="t" anchorCtr="0">
            <a:noAutofit/>
          </a:bodyPr>
          <a:lstStyle/>
          <a:p>
            <a:endParaRPr sz="2400">
              <a:solidFill>
                <a:srgbClr val="000000"/>
              </a:solidFill>
              <a:latin typeface="Calibri"/>
              <a:ea typeface="Calibri"/>
              <a:cs typeface="Calibri"/>
              <a:sym typeface="Calibri"/>
            </a:endParaRPr>
          </a:p>
        </p:txBody>
      </p:sp>
      <p:sp>
        <p:nvSpPr>
          <p:cNvPr id="9" name="Google Shape;24;p3">
            <a:extLst>
              <a:ext uri="{FF2B5EF4-FFF2-40B4-BE49-F238E27FC236}">
                <a16:creationId xmlns:a16="http://schemas.microsoft.com/office/drawing/2014/main" id="{67B3D2AE-5944-407B-899D-7398743B8F88}"/>
              </a:ext>
            </a:extLst>
          </p:cNvPr>
          <p:cNvSpPr/>
          <p:nvPr/>
        </p:nvSpPr>
        <p:spPr>
          <a:xfrm>
            <a:off x="510118" y="65618"/>
            <a:ext cx="141817" cy="283633"/>
          </a:xfrm>
          <a:custGeom>
            <a:avLst/>
            <a:gdLst/>
            <a:ahLst/>
            <a:cxnLst/>
            <a:rect l="l" t="t" r="r" b="b"/>
            <a:pathLst>
              <a:path w="202" h="402" extrusionOk="0">
                <a:moveTo>
                  <a:pt x="117" y="395"/>
                </a:moveTo>
                <a:lnTo>
                  <a:pt x="123" y="388"/>
                </a:lnTo>
                <a:lnTo>
                  <a:pt x="130" y="380"/>
                </a:lnTo>
                <a:lnTo>
                  <a:pt x="137" y="370"/>
                </a:lnTo>
                <a:lnTo>
                  <a:pt x="145" y="360"/>
                </a:lnTo>
                <a:lnTo>
                  <a:pt x="159" y="336"/>
                </a:lnTo>
                <a:lnTo>
                  <a:pt x="172" y="309"/>
                </a:lnTo>
                <a:lnTo>
                  <a:pt x="178" y="295"/>
                </a:lnTo>
                <a:lnTo>
                  <a:pt x="184" y="281"/>
                </a:lnTo>
                <a:lnTo>
                  <a:pt x="189" y="266"/>
                </a:lnTo>
                <a:lnTo>
                  <a:pt x="193" y="252"/>
                </a:lnTo>
                <a:lnTo>
                  <a:pt x="197" y="237"/>
                </a:lnTo>
                <a:lnTo>
                  <a:pt x="200" y="223"/>
                </a:lnTo>
                <a:lnTo>
                  <a:pt x="202" y="209"/>
                </a:lnTo>
                <a:lnTo>
                  <a:pt x="202" y="195"/>
                </a:lnTo>
                <a:lnTo>
                  <a:pt x="199" y="196"/>
                </a:lnTo>
                <a:lnTo>
                  <a:pt x="194" y="198"/>
                </a:lnTo>
                <a:lnTo>
                  <a:pt x="191" y="200"/>
                </a:lnTo>
                <a:lnTo>
                  <a:pt x="187" y="205"/>
                </a:lnTo>
                <a:lnTo>
                  <a:pt x="183" y="209"/>
                </a:lnTo>
                <a:lnTo>
                  <a:pt x="178" y="216"/>
                </a:lnTo>
                <a:lnTo>
                  <a:pt x="175" y="223"/>
                </a:lnTo>
                <a:lnTo>
                  <a:pt x="172" y="233"/>
                </a:lnTo>
                <a:lnTo>
                  <a:pt x="171" y="239"/>
                </a:lnTo>
                <a:lnTo>
                  <a:pt x="169" y="247"/>
                </a:lnTo>
                <a:lnTo>
                  <a:pt x="164" y="255"/>
                </a:lnTo>
                <a:lnTo>
                  <a:pt x="160" y="264"/>
                </a:lnTo>
                <a:lnTo>
                  <a:pt x="157" y="267"/>
                </a:lnTo>
                <a:lnTo>
                  <a:pt x="153" y="272"/>
                </a:lnTo>
                <a:lnTo>
                  <a:pt x="150" y="274"/>
                </a:lnTo>
                <a:lnTo>
                  <a:pt x="146" y="277"/>
                </a:lnTo>
                <a:lnTo>
                  <a:pt x="140" y="279"/>
                </a:lnTo>
                <a:lnTo>
                  <a:pt x="136" y="280"/>
                </a:lnTo>
                <a:lnTo>
                  <a:pt x="130" y="281"/>
                </a:lnTo>
                <a:lnTo>
                  <a:pt x="123" y="281"/>
                </a:lnTo>
                <a:lnTo>
                  <a:pt x="115" y="279"/>
                </a:lnTo>
                <a:lnTo>
                  <a:pt x="108" y="276"/>
                </a:lnTo>
                <a:lnTo>
                  <a:pt x="102" y="271"/>
                </a:lnTo>
                <a:lnTo>
                  <a:pt x="97" y="264"/>
                </a:lnTo>
                <a:lnTo>
                  <a:pt x="94" y="257"/>
                </a:lnTo>
                <a:lnTo>
                  <a:pt x="93" y="249"/>
                </a:lnTo>
                <a:lnTo>
                  <a:pt x="93" y="240"/>
                </a:lnTo>
                <a:lnTo>
                  <a:pt x="94" y="232"/>
                </a:lnTo>
                <a:lnTo>
                  <a:pt x="96" y="223"/>
                </a:lnTo>
                <a:lnTo>
                  <a:pt x="101" y="216"/>
                </a:lnTo>
                <a:lnTo>
                  <a:pt x="106" y="208"/>
                </a:lnTo>
                <a:lnTo>
                  <a:pt x="113" y="201"/>
                </a:lnTo>
                <a:lnTo>
                  <a:pt x="122" y="197"/>
                </a:lnTo>
                <a:lnTo>
                  <a:pt x="133" y="194"/>
                </a:lnTo>
                <a:lnTo>
                  <a:pt x="138" y="193"/>
                </a:lnTo>
                <a:lnTo>
                  <a:pt x="145" y="192"/>
                </a:lnTo>
                <a:lnTo>
                  <a:pt x="151" y="192"/>
                </a:lnTo>
                <a:lnTo>
                  <a:pt x="159" y="192"/>
                </a:lnTo>
                <a:lnTo>
                  <a:pt x="165" y="193"/>
                </a:lnTo>
                <a:lnTo>
                  <a:pt x="171" y="193"/>
                </a:lnTo>
                <a:lnTo>
                  <a:pt x="176" y="192"/>
                </a:lnTo>
                <a:lnTo>
                  <a:pt x="180" y="191"/>
                </a:lnTo>
                <a:lnTo>
                  <a:pt x="188" y="186"/>
                </a:lnTo>
                <a:lnTo>
                  <a:pt x="193" y="182"/>
                </a:lnTo>
                <a:lnTo>
                  <a:pt x="197" y="178"/>
                </a:lnTo>
                <a:lnTo>
                  <a:pt x="200" y="172"/>
                </a:lnTo>
                <a:lnTo>
                  <a:pt x="201" y="169"/>
                </a:lnTo>
                <a:lnTo>
                  <a:pt x="201" y="167"/>
                </a:lnTo>
                <a:lnTo>
                  <a:pt x="194" y="168"/>
                </a:lnTo>
                <a:lnTo>
                  <a:pt x="187" y="169"/>
                </a:lnTo>
                <a:lnTo>
                  <a:pt x="178" y="168"/>
                </a:lnTo>
                <a:lnTo>
                  <a:pt x="170" y="167"/>
                </a:lnTo>
                <a:lnTo>
                  <a:pt x="157" y="166"/>
                </a:lnTo>
                <a:lnTo>
                  <a:pt x="145" y="166"/>
                </a:lnTo>
                <a:lnTo>
                  <a:pt x="134" y="167"/>
                </a:lnTo>
                <a:lnTo>
                  <a:pt x="124" y="169"/>
                </a:lnTo>
                <a:lnTo>
                  <a:pt x="115" y="172"/>
                </a:lnTo>
                <a:lnTo>
                  <a:pt x="107" y="176"/>
                </a:lnTo>
                <a:lnTo>
                  <a:pt x="99" y="180"/>
                </a:lnTo>
                <a:lnTo>
                  <a:pt x="92" y="185"/>
                </a:lnTo>
                <a:lnTo>
                  <a:pt x="87" y="192"/>
                </a:lnTo>
                <a:lnTo>
                  <a:pt x="81" y="197"/>
                </a:lnTo>
                <a:lnTo>
                  <a:pt x="77" y="205"/>
                </a:lnTo>
                <a:lnTo>
                  <a:pt x="74" y="211"/>
                </a:lnTo>
                <a:lnTo>
                  <a:pt x="70" y="220"/>
                </a:lnTo>
                <a:lnTo>
                  <a:pt x="68" y="227"/>
                </a:lnTo>
                <a:lnTo>
                  <a:pt x="67" y="236"/>
                </a:lnTo>
                <a:lnTo>
                  <a:pt x="67" y="244"/>
                </a:lnTo>
                <a:lnTo>
                  <a:pt x="68" y="254"/>
                </a:lnTo>
                <a:lnTo>
                  <a:pt x="70" y="263"/>
                </a:lnTo>
                <a:lnTo>
                  <a:pt x="74" y="273"/>
                </a:lnTo>
                <a:lnTo>
                  <a:pt x="78" y="280"/>
                </a:lnTo>
                <a:lnTo>
                  <a:pt x="84" y="289"/>
                </a:lnTo>
                <a:lnTo>
                  <a:pt x="90" y="295"/>
                </a:lnTo>
                <a:lnTo>
                  <a:pt x="97" y="302"/>
                </a:lnTo>
                <a:lnTo>
                  <a:pt x="105" y="307"/>
                </a:lnTo>
                <a:lnTo>
                  <a:pt x="108" y="309"/>
                </a:lnTo>
                <a:lnTo>
                  <a:pt x="109" y="312"/>
                </a:lnTo>
                <a:lnTo>
                  <a:pt x="110" y="314"/>
                </a:lnTo>
                <a:lnTo>
                  <a:pt x="109" y="315"/>
                </a:lnTo>
                <a:lnTo>
                  <a:pt x="107" y="316"/>
                </a:lnTo>
                <a:lnTo>
                  <a:pt x="105" y="317"/>
                </a:lnTo>
                <a:lnTo>
                  <a:pt x="103" y="316"/>
                </a:lnTo>
                <a:lnTo>
                  <a:pt x="99" y="315"/>
                </a:lnTo>
                <a:lnTo>
                  <a:pt x="92" y="308"/>
                </a:lnTo>
                <a:lnTo>
                  <a:pt x="83" y="302"/>
                </a:lnTo>
                <a:lnTo>
                  <a:pt x="76" y="294"/>
                </a:lnTo>
                <a:lnTo>
                  <a:pt x="69" y="286"/>
                </a:lnTo>
                <a:lnTo>
                  <a:pt x="63" y="276"/>
                </a:lnTo>
                <a:lnTo>
                  <a:pt x="58" y="265"/>
                </a:lnTo>
                <a:lnTo>
                  <a:pt x="56" y="259"/>
                </a:lnTo>
                <a:lnTo>
                  <a:pt x="55" y="251"/>
                </a:lnTo>
                <a:lnTo>
                  <a:pt x="54" y="245"/>
                </a:lnTo>
                <a:lnTo>
                  <a:pt x="54" y="237"/>
                </a:lnTo>
                <a:lnTo>
                  <a:pt x="55" y="224"/>
                </a:lnTo>
                <a:lnTo>
                  <a:pt x="57" y="212"/>
                </a:lnTo>
                <a:lnTo>
                  <a:pt x="61" y="200"/>
                </a:lnTo>
                <a:lnTo>
                  <a:pt x="66" y="191"/>
                </a:lnTo>
                <a:lnTo>
                  <a:pt x="71" y="181"/>
                </a:lnTo>
                <a:lnTo>
                  <a:pt x="78" y="172"/>
                </a:lnTo>
                <a:lnTo>
                  <a:pt x="85" y="165"/>
                </a:lnTo>
                <a:lnTo>
                  <a:pt x="93" y="157"/>
                </a:lnTo>
                <a:lnTo>
                  <a:pt x="108" y="145"/>
                </a:lnTo>
                <a:lnTo>
                  <a:pt x="122" y="136"/>
                </a:lnTo>
                <a:lnTo>
                  <a:pt x="135" y="128"/>
                </a:lnTo>
                <a:lnTo>
                  <a:pt x="144" y="122"/>
                </a:lnTo>
                <a:lnTo>
                  <a:pt x="152" y="115"/>
                </a:lnTo>
                <a:lnTo>
                  <a:pt x="160" y="109"/>
                </a:lnTo>
                <a:lnTo>
                  <a:pt x="166" y="101"/>
                </a:lnTo>
                <a:lnTo>
                  <a:pt x="172" y="95"/>
                </a:lnTo>
                <a:lnTo>
                  <a:pt x="175" y="87"/>
                </a:lnTo>
                <a:lnTo>
                  <a:pt x="176" y="78"/>
                </a:lnTo>
                <a:lnTo>
                  <a:pt x="177" y="70"/>
                </a:lnTo>
                <a:lnTo>
                  <a:pt x="175" y="60"/>
                </a:lnTo>
                <a:lnTo>
                  <a:pt x="171" y="67"/>
                </a:lnTo>
                <a:lnTo>
                  <a:pt x="165" y="73"/>
                </a:lnTo>
                <a:lnTo>
                  <a:pt x="159" y="80"/>
                </a:lnTo>
                <a:lnTo>
                  <a:pt x="152" y="85"/>
                </a:lnTo>
                <a:lnTo>
                  <a:pt x="137" y="96"/>
                </a:lnTo>
                <a:lnTo>
                  <a:pt x="122" y="104"/>
                </a:lnTo>
                <a:lnTo>
                  <a:pt x="104" y="114"/>
                </a:lnTo>
                <a:lnTo>
                  <a:pt x="88" y="126"/>
                </a:lnTo>
                <a:lnTo>
                  <a:pt x="80" y="132"/>
                </a:lnTo>
                <a:lnTo>
                  <a:pt x="72" y="139"/>
                </a:lnTo>
                <a:lnTo>
                  <a:pt x="66" y="146"/>
                </a:lnTo>
                <a:lnTo>
                  <a:pt x="60" y="153"/>
                </a:lnTo>
                <a:lnTo>
                  <a:pt x="54" y="160"/>
                </a:lnTo>
                <a:lnTo>
                  <a:pt x="49" y="169"/>
                </a:lnTo>
                <a:lnTo>
                  <a:pt x="44" y="178"/>
                </a:lnTo>
                <a:lnTo>
                  <a:pt x="41" y="186"/>
                </a:lnTo>
                <a:lnTo>
                  <a:pt x="38" y="195"/>
                </a:lnTo>
                <a:lnTo>
                  <a:pt x="36" y="205"/>
                </a:lnTo>
                <a:lnTo>
                  <a:pt x="35" y="214"/>
                </a:lnTo>
                <a:lnTo>
                  <a:pt x="34" y="225"/>
                </a:lnTo>
                <a:lnTo>
                  <a:pt x="35" y="240"/>
                </a:lnTo>
                <a:lnTo>
                  <a:pt x="37" y="254"/>
                </a:lnTo>
                <a:lnTo>
                  <a:pt x="41" y="267"/>
                </a:lnTo>
                <a:lnTo>
                  <a:pt x="47" y="278"/>
                </a:lnTo>
                <a:lnTo>
                  <a:pt x="53" y="288"/>
                </a:lnTo>
                <a:lnTo>
                  <a:pt x="61" y="298"/>
                </a:lnTo>
                <a:lnTo>
                  <a:pt x="68" y="305"/>
                </a:lnTo>
                <a:lnTo>
                  <a:pt x="77" y="313"/>
                </a:lnTo>
                <a:lnTo>
                  <a:pt x="78" y="315"/>
                </a:lnTo>
                <a:lnTo>
                  <a:pt x="79" y="316"/>
                </a:lnTo>
                <a:lnTo>
                  <a:pt x="79" y="317"/>
                </a:lnTo>
                <a:lnTo>
                  <a:pt x="78" y="319"/>
                </a:lnTo>
                <a:lnTo>
                  <a:pt x="76" y="319"/>
                </a:lnTo>
                <a:lnTo>
                  <a:pt x="75" y="319"/>
                </a:lnTo>
                <a:lnTo>
                  <a:pt x="72" y="319"/>
                </a:lnTo>
                <a:lnTo>
                  <a:pt x="69" y="317"/>
                </a:lnTo>
                <a:lnTo>
                  <a:pt x="56" y="306"/>
                </a:lnTo>
                <a:lnTo>
                  <a:pt x="47" y="294"/>
                </a:lnTo>
                <a:lnTo>
                  <a:pt x="38" y="282"/>
                </a:lnTo>
                <a:lnTo>
                  <a:pt x="30" y="269"/>
                </a:lnTo>
                <a:lnTo>
                  <a:pt x="26" y="255"/>
                </a:lnTo>
                <a:lnTo>
                  <a:pt x="23" y="241"/>
                </a:lnTo>
                <a:lnTo>
                  <a:pt x="21" y="227"/>
                </a:lnTo>
                <a:lnTo>
                  <a:pt x="20" y="211"/>
                </a:lnTo>
                <a:lnTo>
                  <a:pt x="21" y="196"/>
                </a:lnTo>
                <a:lnTo>
                  <a:pt x="24" y="182"/>
                </a:lnTo>
                <a:lnTo>
                  <a:pt x="29" y="167"/>
                </a:lnTo>
                <a:lnTo>
                  <a:pt x="35" y="153"/>
                </a:lnTo>
                <a:lnTo>
                  <a:pt x="50" y="125"/>
                </a:lnTo>
                <a:lnTo>
                  <a:pt x="65" y="97"/>
                </a:lnTo>
                <a:lnTo>
                  <a:pt x="72" y="84"/>
                </a:lnTo>
                <a:lnTo>
                  <a:pt x="78" y="71"/>
                </a:lnTo>
                <a:lnTo>
                  <a:pt x="83" y="58"/>
                </a:lnTo>
                <a:lnTo>
                  <a:pt x="87" y="46"/>
                </a:lnTo>
                <a:lnTo>
                  <a:pt x="88" y="40"/>
                </a:lnTo>
                <a:lnTo>
                  <a:pt x="88" y="34"/>
                </a:lnTo>
                <a:lnTo>
                  <a:pt x="88" y="28"/>
                </a:lnTo>
                <a:lnTo>
                  <a:pt x="87" y="22"/>
                </a:lnTo>
                <a:lnTo>
                  <a:pt x="85" y="17"/>
                </a:lnTo>
                <a:lnTo>
                  <a:pt x="83" y="11"/>
                </a:lnTo>
                <a:lnTo>
                  <a:pt x="80" y="5"/>
                </a:lnTo>
                <a:lnTo>
                  <a:pt x="76" y="0"/>
                </a:lnTo>
                <a:lnTo>
                  <a:pt x="76" y="11"/>
                </a:lnTo>
                <a:lnTo>
                  <a:pt x="72" y="22"/>
                </a:lnTo>
                <a:lnTo>
                  <a:pt x="69" y="33"/>
                </a:lnTo>
                <a:lnTo>
                  <a:pt x="65" y="44"/>
                </a:lnTo>
                <a:lnTo>
                  <a:pt x="52" y="67"/>
                </a:lnTo>
                <a:lnTo>
                  <a:pt x="38" y="90"/>
                </a:lnTo>
                <a:lnTo>
                  <a:pt x="32" y="102"/>
                </a:lnTo>
                <a:lnTo>
                  <a:pt x="24" y="115"/>
                </a:lnTo>
                <a:lnTo>
                  <a:pt x="17" y="129"/>
                </a:lnTo>
                <a:lnTo>
                  <a:pt x="12" y="143"/>
                </a:lnTo>
                <a:lnTo>
                  <a:pt x="7" y="158"/>
                </a:lnTo>
                <a:lnTo>
                  <a:pt x="3" y="175"/>
                </a:lnTo>
                <a:lnTo>
                  <a:pt x="1" y="191"/>
                </a:lnTo>
                <a:lnTo>
                  <a:pt x="0" y="209"/>
                </a:lnTo>
                <a:lnTo>
                  <a:pt x="1" y="225"/>
                </a:lnTo>
                <a:lnTo>
                  <a:pt x="3" y="241"/>
                </a:lnTo>
                <a:lnTo>
                  <a:pt x="8" y="258"/>
                </a:lnTo>
                <a:lnTo>
                  <a:pt x="15" y="274"/>
                </a:lnTo>
                <a:lnTo>
                  <a:pt x="20" y="281"/>
                </a:lnTo>
                <a:lnTo>
                  <a:pt x="24" y="289"/>
                </a:lnTo>
                <a:lnTo>
                  <a:pt x="29" y="296"/>
                </a:lnTo>
                <a:lnTo>
                  <a:pt x="36" y="304"/>
                </a:lnTo>
                <a:lnTo>
                  <a:pt x="42" y="312"/>
                </a:lnTo>
                <a:lnTo>
                  <a:pt x="50" y="318"/>
                </a:lnTo>
                <a:lnTo>
                  <a:pt x="58" y="325"/>
                </a:lnTo>
                <a:lnTo>
                  <a:pt x="67" y="331"/>
                </a:lnTo>
                <a:lnTo>
                  <a:pt x="77" y="340"/>
                </a:lnTo>
                <a:lnTo>
                  <a:pt x="84" y="347"/>
                </a:lnTo>
                <a:lnTo>
                  <a:pt x="90" y="356"/>
                </a:lnTo>
                <a:lnTo>
                  <a:pt x="94" y="363"/>
                </a:lnTo>
                <a:lnTo>
                  <a:pt x="96" y="372"/>
                </a:lnTo>
                <a:lnTo>
                  <a:pt x="97" y="380"/>
                </a:lnTo>
                <a:lnTo>
                  <a:pt x="97" y="388"/>
                </a:lnTo>
                <a:lnTo>
                  <a:pt x="96" y="396"/>
                </a:lnTo>
                <a:lnTo>
                  <a:pt x="96" y="400"/>
                </a:lnTo>
                <a:lnTo>
                  <a:pt x="97" y="402"/>
                </a:lnTo>
                <a:lnTo>
                  <a:pt x="99" y="402"/>
                </a:lnTo>
                <a:lnTo>
                  <a:pt x="103" y="402"/>
                </a:lnTo>
                <a:lnTo>
                  <a:pt x="109" y="400"/>
                </a:lnTo>
                <a:lnTo>
                  <a:pt x="117" y="395"/>
                </a:lnTo>
                <a:close/>
              </a:path>
            </a:pathLst>
          </a:custGeom>
          <a:solidFill>
            <a:srgbClr val="FEFEFE"/>
          </a:solidFill>
          <a:ln>
            <a:noFill/>
          </a:ln>
        </p:spPr>
        <p:txBody>
          <a:bodyPr spcFirstLastPara="1" wrap="square" lIns="121900" tIns="60950" rIns="121900" bIns="60950" anchor="t" anchorCtr="0">
            <a:noAutofit/>
          </a:bodyPr>
          <a:lstStyle/>
          <a:p>
            <a:endParaRPr sz="2400">
              <a:solidFill>
                <a:srgbClr val="000000"/>
              </a:solidFill>
              <a:latin typeface="Calibri"/>
              <a:ea typeface="Calibri"/>
              <a:cs typeface="Calibri"/>
              <a:sym typeface="Calibri"/>
            </a:endParaRPr>
          </a:p>
        </p:txBody>
      </p:sp>
      <p:sp>
        <p:nvSpPr>
          <p:cNvPr id="10" name="Google Shape;25;p3">
            <a:extLst>
              <a:ext uri="{FF2B5EF4-FFF2-40B4-BE49-F238E27FC236}">
                <a16:creationId xmlns:a16="http://schemas.microsoft.com/office/drawing/2014/main" id="{0C1DDD74-121E-4A87-A8E0-CBE2F0FF1AF6}"/>
              </a:ext>
            </a:extLst>
          </p:cNvPr>
          <p:cNvSpPr txBox="1">
            <a:spLocks/>
          </p:cNvSpPr>
          <p:nvPr/>
        </p:nvSpPr>
        <p:spPr>
          <a:xfrm>
            <a:off x="11744868" y="56766"/>
            <a:ext cx="447131" cy="29745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9pPr>
          </a:lstStyle>
          <a:p>
            <a:fld id="{00000000-1234-1234-1234-123412341234}" type="slidenum">
              <a:rPr lang="en-IN" smtClean="0">
                <a:solidFill>
                  <a:srgbClr val="FFFFFF"/>
                </a:solidFill>
              </a:rPr>
              <a:pPr/>
              <a:t>‹#›</a:t>
            </a:fld>
            <a:endParaRPr lang="en-IN">
              <a:solidFill>
                <a:srgbClr val="FFFFFF"/>
              </a:solidFill>
            </a:endParaRPr>
          </a:p>
        </p:txBody>
      </p:sp>
      <p:pic>
        <p:nvPicPr>
          <p:cNvPr id="14" name="Picture 2" descr="Piramal Foundation">
            <a:extLst>
              <a:ext uri="{FF2B5EF4-FFF2-40B4-BE49-F238E27FC236}">
                <a16:creationId xmlns:a16="http://schemas.microsoft.com/office/drawing/2014/main" id="{999BE17B-A389-44A2-8DBE-64CCE7209F8C}"/>
              </a:ext>
            </a:extLst>
          </p:cNvPr>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10811494" y="6094828"/>
            <a:ext cx="1061032" cy="48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297856"/>
      </p:ext>
    </p:extLst>
  </p:cSld>
  <p:clrMap bg1="lt1" tx1="dk1" bg2="lt2" tx2="dk2" accent1="accent1" accent2="accent2" accent3="accent3" accent4="accent4" accent5="accent5" accent6="accent6" hlink="hlink" folHlink="folHlink"/>
  <p:sldLayoutIdLst>
    <p:sldLayoutId id="2147483825" r:id="rId1"/>
    <p:sldLayoutId id="2147483777" r:id="rId2"/>
    <p:sldLayoutId id="2147483775" r:id="rId3"/>
    <p:sldLayoutId id="2147483776" r:id="rId4"/>
    <p:sldLayoutId id="2147483774" r:id="rId5"/>
    <p:sldLayoutId id="2147483773" r:id="rId6"/>
    <p:sldLayoutId id="2147483778" r:id="rId7"/>
    <p:sldLayoutId id="2147483779" r:id="rId8"/>
    <p:sldLayoutId id="2147483794"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38" r:id="rId18"/>
  </p:sldLayoutIdLst>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B9FFB3-CD4B-4211-9F76-73DE2AD9B9A8}"/>
              </a:ext>
            </a:extLst>
          </p:cNvPr>
          <p:cNvSpPr>
            <a:spLocks noGrp="1"/>
          </p:cNvSpPr>
          <p:nvPr>
            <p:ph type="title"/>
          </p:nvPr>
        </p:nvSpPr>
        <p:spPr>
          <a:xfrm>
            <a:off x="423332" y="414867"/>
            <a:ext cx="11528821" cy="612000"/>
          </a:xfrm>
          <a:prstGeom prst="rect">
            <a:avLst/>
          </a:prstGeom>
        </p:spPr>
        <p:txBody>
          <a:bodyPr vert="horz" lIns="91440" tIns="45720" rIns="91440" bIns="45720" rtlCol="0" anchor="t">
            <a:noAutofit/>
          </a:bodyPr>
          <a:lstStyle/>
          <a:p>
            <a:r>
              <a:rPr lang="en-US"/>
              <a:t>Click to edit slide meta message</a:t>
            </a:r>
            <a:endParaRPr lang="en-IN"/>
          </a:p>
        </p:txBody>
      </p:sp>
      <p:sp>
        <p:nvSpPr>
          <p:cNvPr id="7" name="Google Shape;22;p3">
            <a:extLst>
              <a:ext uri="{FF2B5EF4-FFF2-40B4-BE49-F238E27FC236}">
                <a16:creationId xmlns:a16="http://schemas.microsoft.com/office/drawing/2014/main" id="{2D78AF63-5591-4CC2-B42A-AAF006604274}"/>
              </a:ext>
            </a:extLst>
          </p:cNvPr>
          <p:cNvSpPr/>
          <p:nvPr/>
        </p:nvSpPr>
        <p:spPr>
          <a:xfrm>
            <a:off x="423333" y="0"/>
            <a:ext cx="11768667" cy="414867"/>
          </a:xfrm>
          <a:prstGeom prst="rect">
            <a:avLst/>
          </a:prstGeom>
          <a:solidFill>
            <a:srgbClr val="FA4616"/>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 name="Google Shape;23;p3">
            <a:extLst>
              <a:ext uri="{FF2B5EF4-FFF2-40B4-BE49-F238E27FC236}">
                <a16:creationId xmlns:a16="http://schemas.microsoft.com/office/drawing/2014/main" id="{61EE606E-C504-435C-B84D-DDC918219138}"/>
              </a:ext>
            </a:extLst>
          </p:cNvPr>
          <p:cNvSpPr/>
          <p:nvPr/>
        </p:nvSpPr>
        <p:spPr>
          <a:xfrm>
            <a:off x="486835" y="114300"/>
            <a:ext cx="16933" cy="120651"/>
          </a:xfrm>
          <a:custGeom>
            <a:avLst/>
            <a:gdLst/>
            <a:ahLst/>
            <a:cxnLst/>
            <a:rect l="l" t="t" r="r" b="b"/>
            <a:pathLst>
              <a:path w="26" h="172" extrusionOk="0">
                <a:moveTo>
                  <a:pt x="22" y="70"/>
                </a:moveTo>
                <a:lnTo>
                  <a:pt x="22" y="60"/>
                </a:lnTo>
                <a:lnTo>
                  <a:pt x="22" y="52"/>
                </a:lnTo>
                <a:lnTo>
                  <a:pt x="21" y="43"/>
                </a:lnTo>
                <a:lnTo>
                  <a:pt x="20" y="36"/>
                </a:lnTo>
                <a:lnTo>
                  <a:pt x="17" y="24"/>
                </a:lnTo>
                <a:lnTo>
                  <a:pt x="13" y="14"/>
                </a:lnTo>
                <a:lnTo>
                  <a:pt x="4" y="3"/>
                </a:lnTo>
                <a:lnTo>
                  <a:pt x="0" y="0"/>
                </a:lnTo>
                <a:lnTo>
                  <a:pt x="1" y="4"/>
                </a:lnTo>
                <a:lnTo>
                  <a:pt x="2" y="18"/>
                </a:lnTo>
                <a:lnTo>
                  <a:pt x="3" y="29"/>
                </a:lnTo>
                <a:lnTo>
                  <a:pt x="3" y="44"/>
                </a:lnTo>
                <a:lnTo>
                  <a:pt x="3" y="60"/>
                </a:lnTo>
                <a:lnTo>
                  <a:pt x="2" y="81"/>
                </a:lnTo>
                <a:lnTo>
                  <a:pt x="1" y="96"/>
                </a:lnTo>
                <a:lnTo>
                  <a:pt x="2" y="110"/>
                </a:lnTo>
                <a:lnTo>
                  <a:pt x="4" y="123"/>
                </a:lnTo>
                <a:lnTo>
                  <a:pt x="7" y="135"/>
                </a:lnTo>
                <a:lnTo>
                  <a:pt x="14" y="155"/>
                </a:lnTo>
                <a:lnTo>
                  <a:pt x="21" y="171"/>
                </a:lnTo>
                <a:lnTo>
                  <a:pt x="22" y="172"/>
                </a:lnTo>
                <a:lnTo>
                  <a:pt x="23" y="172"/>
                </a:lnTo>
                <a:lnTo>
                  <a:pt x="26" y="171"/>
                </a:lnTo>
                <a:lnTo>
                  <a:pt x="26" y="169"/>
                </a:lnTo>
                <a:lnTo>
                  <a:pt x="23" y="158"/>
                </a:lnTo>
                <a:lnTo>
                  <a:pt x="21" y="148"/>
                </a:lnTo>
                <a:lnTo>
                  <a:pt x="20" y="137"/>
                </a:lnTo>
                <a:lnTo>
                  <a:pt x="19" y="126"/>
                </a:lnTo>
                <a:lnTo>
                  <a:pt x="20" y="100"/>
                </a:lnTo>
                <a:lnTo>
                  <a:pt x="22" y="70"/>
                </a:lnTo>
                <a:close/>
              </a:path>
            </a:pathLst>
          </a:custGeom>
          <a:solidFill>
            <a:srgbClr val="FEFEFE"/>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 name="Google Shape;24;p3">
            <a:extLst>
              <a:ext uri="{FF2B5EF4-FFF2-40B4-BE49-F238E27FC236}">
                <a16:creationId xmlns:a16="http://schemas.microsoft.com/office/drawing/2014/main" id="{67B3D2AE-5944-407B-899D-7398743B8F88}"/>
              </a:ext>
            </a:extLst>
          </p:cNvPr>
          <p:cNvSpPr/>
          <p:nvPr/>
        </p:nvSpPr>
        <p:spPr>
          <a:xfrm>
            <a:off x="510118" y="65618"/>
            <a:ext cx="141817" cy="283633"/>
          </a:xfrm>
          <a:custGeom>
            <a:avLst/>
            <a:gdLst/>
            <a:ahLst/>
            <a:cxnLst/>
            <a:rect l="l" t="t" r="r" b="b"/>
            <a:pathLst>
              <a:path w="202" h="402" extrusionOk="0">
                <a:moveTo>
                  <a:pt x="117" y="395"/>
                </a:moveTo>
                <a:lnTo>
                  <a:pt x="123" y="388"/>
                </a:lnTo>
                <a:lnTo>
                  <a:pt x="130" y="380"/>
                </a:lnTo>
                <a:lnTo>
                  <a:pt x="137" y="370"/>
                </a:lnTo>
                <a:lnTo>
                  <a:pt x="145" y="360"/>
                </a:lnTo>
                <a:lnTo>
                  <a:pt x="159" y="336"/>
                </a:lnTo>
                <a:lnTo>
                  <a:pt x="172" y="309"/>
                </a:lnTo>
                <a:lnTo>
                  <a:pt x="178" y="295"/>
                </a:lnTo>
                <a:lnTo>
                  <a:pt x="184" y="281"/>
                </a:lnTo>
                <a:lnTo>
                  <a:pt x="189" y="266"/>
                </a:lnTo>
                <a:lnTo>
                  <a:pt x="193" y="252"/>
                </a:lnTo>
                <a:lnTo>
                  <a:pt x="197" y="237"/>
                </a:lnTo>
                <a:lnTo>
                  <a:pt x="200" y="223"/>
                </a:lnTo>
                <a:lnTo>
                  <a:pt x="202" y="209"/>
                </a:lnTo>
                <a:lnTo>
                  <a:pt x="202" y="195"/>
                </a:lnTo>
                <a:lnTo>
                  <a:pt x="199" y="196"/>
                </a:lnTo>
                <a:lnTo>
                  <a:pt x="194" y="198"/>
                </a:lnTo>
                <a:lnTo>
                  <a:pt x="191" y="200"/>
                </a:lnTo>
                <a:lnTo>
                  <a:pt x="187" y="205"/>
                </a:lnTo>
                <a:lnTo>
                  <a:pt x="183" y="209"/>
                </a:lnTo>
                <a:lnTo>
                  <a:pt x="178" y="216"/>
                </a:lnTo>
                <a:lnTo>
                  <a:pt x="175" y="223"/>
                </a:lnTo>
                <a:lnTo>
                  <a:pt x="172" y="233"/>
                </a:lnTo>
                <a:lnTo>
                  <a:pt x="171" y="239"/>
                </a:lnTo>
                <a:lnTo>
                  <a:pt x="169" y="247"/>
                </a:lnTo>
                <a:lnTo>
                  <a:pt x="164" y="255"/>
                </a:lnTo>
                <a:lnTo>
                  <a:pt x="160" y="264"/>
                </a:lnTo>
                <a:lnTo>
                  <a:pt x="157" y="267"/>
                </a:lnTo>
                <a:lnTo>
                  <a:pt x="153" y="272"/>
                </a:lnTo>
                <a:lnTo>
                  <a:pt x="150" y="274"/>
                </a:lnTo>
                <a:lnTo>
                  <a:pt x="146" y="277"/>
                </a:lnTo>
                <a:lnTo>
                  <a:pt x="140" y="279"/>
                </a:lnTo>
                <a:lnTo>
                  <a:pt x="136" y="280"/>
                </a:lnTo>
                <a:lnTo>
                  <a:pt x="130" y="281"/>
                </a:lnTo>
                <a:lnTo>
                  <a:pt x="123" y="281"/>
                </a:lnTo>
                <a:lnTo>
                  <a:pt x="115" y="279"/>
                </a:lnTo>
                <a:lnTo>
                  <a:pt x="108" y="276"/>
                </a:lnTo>
                <a:lnTo>
                  <a:pt x="102" y="271"/>
                </a:lnTo>
                <a:lnTo>
                  <a:pt x="97" y="264"/>
                </a:lnTo>
                <a:lnTo>
                  <a:pt x="94" y="257"/>
                </a:lnTo>
                <a:lnTo>
                  <a:pt x="93" y="249"/>
                </a:lnTo>
                <a:lnTo>
                  <a:pt x="93" y="240"/>
                </a:lnTo>
                <a:lnTo>
                  <a:pt x="94" y="232"/>
                </a:lnTo>
                <a:lnTo>
                  <a:pt x="96" y="223"/>
                </a:lnTo>
                <a:lnTo>
                  <a:pt x="101" y="216"/>
                </a:lnTo>
                <a:lnTo>
                  <a:pt x="106" y="208"/>
                </a:lnTo>
                <a:lnTo>
                  <a:pt x="113" y="201"/>
                </a:lnTo>
                <a:lnTo>
                  <a:pt x="122" y="197"/>
                </a:lnTo>
                <a:lnTo>
                  <a:pt x="133" y="194"/>
                </a:lnTo>
                <a:lnTo>
                  <a:pt x="138" y="193"/>
                </a:lnTo>
                <a:lnTo>
                  <a:pt x="145" y="192"/>
                </a:lnTo>
                <a:lnTo>
                  <a:pt x="151" y="192"/>
                </a:lnTo>
                <a:lnTo>
                  <a:pt x="159" y="192"/>
                </a:lnTo>
                <a:lnTo>
                  <a:pt x="165" y="193"/>
                </a:lnTo>
                <a:lnTo>
                  <a:pt x="171" y="193"/>
                </a:lnTo>
                <a:lnTo>
                  <a:pt x="176" y="192"/>
                </a:lnTo>
                <a:lnTo>
                  <a:pt x="180" y="191"/>
                </a:lnTo>
                <a:lnTo>
                  <a:pt x="188" y="186"/>
                </a:lnTo>
                <a:lnTo>
                  <a:pt x="193" y="182"/>
                </a:lnTo>
                <a:lnTo>
                  <a:pt x="197" y="178"/>
                </a:lnTo>
                <a:lnTo>
                  <a:pt x="200" y="172"/>
                </a:lnTo>
                <a:lnTo>
                  <a:pt x="201" y="169"/>
                </a:lnTo>
                <a:lnTo>
                  <a:pt x="201" y="167"/>
                </a:lnTo>
                <a:lnTo>
                  <a:pt x="194" y="168"/>
                </a:lnTo>
                <a:lnTo>
                  <a:pt x="187" y="169"/>
                </a:lnTo>
                <a:lnTo>
                  <a:pt x="178" y="168"/>
                </a:lnTo>
                <a:lnTo>
                  <a:pt x="170" y="167"/>
                </a:lnTo>
                <a:lnTo>
                  <a:pt x="157" y="166"/>
                </a:lnTo>
                <a:lnTo>
                  <a:pt x="145" y="166"/>
                </a:lnTo>
                <a:lnTo>
                  <a:pt x="134" y="167"/>
                </a:lnTo>
                <a:lnTo>
                  <a:pt x="124" y="169"/>
                </a:lnTo>
                <a:lnTo>
                  <a:pt x="115" y="172"/>
                </a:lnTo>
                <a:lnTo>
                  <a:pt x="107" y="176"/>
                </a:lnTo>
                <a:lnTo>
                  <a:pt x="99" y="180"/>
                </a:lnTo>
                <a:lnTo>
                  <a:pt x="92" y="185"/>
                </a:lnTo>
                <a:lnTo>
                  <a:pt x="87" y="192"/>
                </a:lnTo>
                <a:lnTo>
                  <a:pt x="81" y="197"/>
                </a:lnTo>
                <a:lnTo>
                  <a:pt x="77" y="205"/>
                </a:lnTo>
                <a:lnTo>
                  <a:pt x="74" y="211"/>
                </a:lnTo>
                <a:lnTo>
                  <a:pt x="70" y="220"/>
                </a:lnTo>
                <a:lnTo>
                  <a:pt x="68" y="227"/>
                </a:lnTo>
                <a:lnTo>
                  <a:pt x="67" y="236"/>
                </a:lnTo>
                <a:lnTo>
                  <a:pt x="67" y="244"/>
                </a:lnTo>
                <a:lnTo>
                  <a:pt x="68" y="254"/>
                </a:lnTo>
                <a:lnTo>
                  <a:pt x="70" y="263"/>
                </a:lnTo>
                <a:lnTo>
                  <a:pt x="74" y="273"/>
                </a:lnTo>
                <a:lnTo>
                  <a:pt x="78" y="280"/>
                </a:lnTo>
                <a:lnTo>
                  <a:pt x="84" y="289"/>
                </a:lnTo>
                <a:lnTo>
                  <a:pt x="90" y="295"/>
                </a:lnTo>
                <a:lnTo>
                  <a:pt x="97" y="302"/>
                </a:lnTo>
                <a:lnTo>
                  <a:pt x="105" y="307"/>
                </a:lnTo>
                <a:lnTo>
                  <a:pt x="108" y="309"/>
                </a:lnTo>
                <a:lnTo>
                  <a:pt x="109" y="312"/>
                </a:lnTo>
                <a:lnTo>
                  <a:pt x="110" y="314"/>
                </a:lnTo>
                <a:lnTo>
                  <a:pt x="109" y="315"/>
                </a:lnTo>
                <a:lnTo>
                  <a:pt x="107" y="316"/>
                </a:lnTo>
                <a:lnTo>
                  <a:pt x="105" y="317"/>
                </a:lnTo>
                <a:lnTo>
                  <a:pt x="103" y="316"/>
                </a:lnTo>
                <a:lnTo>
                  <a:pt x="99" y="315"/>
                </a:lnTo>
                <a:lnTo>
                  <a:pt x="92" y="308"/>
                </a:lnTo>
                <a:lnTo>
                  <a:pt x="83" y="302"/>
                </a:lnTo>
                <a:lnTo>
                  <a:pt x="76" y="294"/>
                </a:lnTo>
                <a:lnTo>
                  <a:pt x="69" y="286"/>
                </a:lnTo>
                <a:lnTo>
                  <a:pt x="63" y="276"/>
                </a:lnTo>
                <a:lnTo>
                  <a:pt x="58" y="265"/>
                </a:lnTo>
                <a:lnTo>
                  <a:pt x="56" y="259"/>
                </a:lnTo>
                <a:lnTo>
                  <a:pt x="55" y="251"/>
                </a:lnTo>
                <a:lnTo>
                  <a:pt x="54" y="245"/>
                </a:lnTo>
                <a:lnTo>
                  <a:pt x="54" y="237"/>
                </a:lnTo>
                <a:lnTo>
                  <a:pt x="55" y="224"/>
                </a:lnTo>
                <a:lnTo>
                  <a:pt x="57" y="212"/>
                </a:lnTo>
                <a:lnTo>
                  <a:pt x="61" y="200"/>
                </a:lnTo>
                <a:lnTo>
                  <a:pt x="66" y="191"/>
                </a:lnTo>
                <a:lnTo>
                  <a:pt x="71" y="181"/>
                </a:lnTo>
                <a:lnTo>
                  <a:pt x="78" y="172"/>
                </a:lnTo>
                <a:lnTo>
                  <a:pt x="85" y="165"/>
                </a:lnTo>
                <a:lnTo>
                  <a:pt x="93" y="157"/>
                </a:lnTo>
                <a:lnTo>
                  <a:pt x="108" y="145"/>
                </a:lnTo>
                <a:lnTo>
                  <a:pt x="122" y="136"/>
                </a:lnTo>
                <a:lnTo>
                  <a:pt x="135" y="128"/>
                </a:lnTo>
                <a:lnTo>
                  <a:pt x="144" y="122"/>
                </a:lnTo>
                <a:lnTo>
                  <a:pt x="152" y="115"/>
                </a:lnTo>
                <a:lnTo>
                  <a:pt x="160" y="109"/>
                </a:lnTo>
                <a:lnTo>
                  <a:pt x="166" y="101"/>
                </a:lnTo>
                <a:lnTo>
                  <a:pt x="172" y="95"/>
                </a:lnTo>
                <a:lnTo>
                  <a:pt x="175" y="87"/>
                </a:lnTo>
                <a:lnTo>
                  <a:pt x="176" y="78"/>
                </a:lnTo>
                <a:lnTo>
                  <a:pt x="177" y="70"/>
                </a:lnTo>
                <a:lnTo>
                  <a:pt x="175" y="60"/>
                </a:lnTo>
                <a:lnTo>
                  <a:pt x="171" y="67"/>
                </a:lnTo>
                <a:lnTo>
                  <a:pt x="165" y="73"/>
                </a:lnTo>
                <a:lnTo>
                  <a:pt x="159" y="80"/>
                </a:lnTo>
                <a:lnTo>
                  <a:pt x="152" y="85"/>
                </a:lnTo>
                <a:lnTo>
                  <a:pt x="137" y="96"/>
                </a:lnTo>
                <a:lnTo>
                  <a:pt x="122" y="104"/>
                </a:lnTo>
                <a:lnTo>
                  <a:pt x="104" y="114"/>
                </a:lnTo>
                <a:lnTo>
                  <a:pt x="88" y="126"/>
                </a:lnTo>
                <a:lnTo>
                  <a:pt x="80" y="132"/>
                </a:lnTo>
                <a:lnTo>
                  <a:pt x="72" y="139"/>
                </a:lnTo>
                <a:lnTo>
                  <a:pt x="66" y="146"/>
                </a:lnTo>
                <a:lnTo>
                  <a:pt x="60" y="153"/>
                </a:lnTo>
                <a:lnTo>
                  <a:pt x="54" y="160"/>
                </a:lnTo>
                <a:lnTo>
                  <a:pt x="49" y="169"/>
                </a:lnTo>
                <a:lnTo>
                  <a:pt x="44" y="178"/>
                </a:lnTo>
                <a:lnTo>
                  <a:pt x="41" y="186"/>
                </a:lnTo>
                <a:lnTo>
                  <a:pt x="38" y="195"/>
                </a:lnTo>
                <a:lnTo>
                  <a:pt x="36" y="205"/>
                </a:lnTo>
                <a:lnTo>
                  <a:pt x="35" y="214"/>
                </a:lnTo>
                <a:lnTo>
                  <a:pt x="34" y="225"/>
                </a:lnTo>
                <a:lnTo>
                  <a:pt x="35" y="240"/>
                </a:lnTo>
                <a:lnTo>
                  <a:pt x="37" y="254"/>
                </a:lnTo>
                <a:lnTo>
                  <a:pt x="41" y="267"/>
                </a:lnTo>
                <a:lnTo>
                  <a:pt x="47" y="278"/>
                </a:lnTo>
                <a:lnTo>
                  <a:pt x="53" y="288"/>
                </a:lnTo>
                <a:lnTo>
                  <a:pt x="61" y="298"/>
                </a:lnTo>
                <a:lnTo>
                  <a:pt x="68" y="305"/>
                </a:lnTo>
                <a:lnTo>
                  <a:pt x="77" y="313"/>
                </a:lnTo>
                <a:lnTo>
                  <a:pt x="78" y="315"/>
                </a:lnTo>
                <a:lnTo>
                  <a:pt x="79" y="316"/>
                </a:lnTo>
                <a:lnTo>
                  <a:pt x="79" y="317"/>
                </a:lnTo>
                <a:lnTo>
                  <a:pt x="78" y="319"/>
                </a:lnTo>
                <a:lnTo>
                  <a:pt x="76" y="319"/>
                </a:lnTo>
                <a:lnTo>
                  <a:pt x="75" y="319"/>
                </a:lnTo>
                <a:lnTo>
                  <a:pt x="72" y="319"/>
                </a:lnTo>
                <a:lnTo>
                  <a:pt x="69" y="317"/>
                </a:lnTo>
                <a:lnTo>
                  <a:pt x="56" y="306"/>
                </a:lnTo>
                <a:lnTo>
                  <a:pt x="47" y="294"/>
                </a:lnTo>
                <a:lnTo>
                  <a:pt x="38" y="282"/>
                </a:lnTo>
                <a:lnTo>
                  <a:pt x="30" y="269"/>
                </a:lnTo>
                <a:lnTo>
                  <a:pt x="26" y="255"/>
                </a:lnTo>
                <a:lnTo>
                  <a:pt x="23" y="241"/>
                </a:lnTo>
                <a:lnTo>
                  <a:pt x="21" y="227"/>
                </a:lnTo>
                <a:lnTo>
                  <a:pt x="20" y="211"/>
                </a:lnTo>
                <a:lnTo>
                  <a:pt x="21" y="196"/>
                </a:lnTo>
                <a:lnTo>
                  <a:pt x="24" y="182"/>
                </a:lnTo>
                <a:lnTo>
                  <a:pt x="29" y="167"/>
                </a:lnTo>
                <a:lnTo>
                  <a:pt x="35" y="153"/>
                </a:lnTo>
                <a:lnTo>
                  <a:pt x="50" y="125"/>
                </a:lnTo>
                <a:lnTo>
                  <a:pt x="65" y="97"/>
                </a:lnTo>
                <a:lnTo>
                  <a:pt x="72" y="84"/>
                </a:lnTo>
                <a:lnTo>
                  <a:pt x="78" y="71"/>
                </a:lnTo>
                <a:lnTo>
                  <a:pt x="83" y="58"/>
                </a:lnTo>
                <a:lnTo>
                  <a:pt x="87" y="46"/>
                </a:lnTo>
                <a:lnTo>
                  <a:pt x="88" y="40"/>
                </a:lnTo>
                <a:lnTo>
                  <a:pt x="88" y="34"/>
                </a:lnTo>
                <a:lnTo>
                  <a:pt x="88" y="28"/>
                </a:lnTo>
                <a:lnTo>
                  <a:pt x="87" y="22"/>
                </a:lnTo>
                <a:lnTo>
                  <a:pt x="85" y="17"/>
                </a:lnTo>
                <a:lnTo>
                  <a:pt x="83" y="11"/>
                </a:lnTo>
                <a:lnTo>
                  <a:pt x="80" y="5"/>
                </a:lnTo>
                <a:lnTo>
                  <a:pt x="76" y="0"/>
                </a:lnTo>
                <a:lnTo>
                  <a:pt x="76" y="11"/>
                </a:lnTo>
                <a:lnTo>
                  <a:pt x="72" y="22"/>
                </a:lnTo>
                <a:lnTo>
                  <a:pt x="69" y="33"/>
                </a:lnTo>
                <a:lnTo>
                  <a:pt x="65" y="44"/>
                </a:lnTo>
                <a:lnTo>
                  <a:pt x="52" y="67"/>
                </a:lnTo>
                <a:lnTo>
                  <a:pt x="38" y="90"/>
                </a:lnTo>
                <a:lnTo>
                  <a:pt x="32" y="102"/>
                </a:lnTo>
                <a:lnTo>
                  <a:pt x="24" y="115"/>
                </a:lnTo>
                <a:lnTo>
                  <a:pt x="17" y="129"/>
                </a:lnTo>
                <a:lnTo>
                  <a:pt x="12" y="143"/>
                </a:lnTo>
                <a:lnTo>
                  <a:pt x="7" y="158"/>
                </a:lnTo>
                <a:lnTo>
                  <a:pt x="3" y="175"/>
                </a:lnTo>
                <a:lnTo>
                  <a:pt x="1" y="191"/>
                </a:lnTo>
                <a:lnTo>
                  <a:pt x="0" y="209"/>
                </a:lnTo>
                <a:lnTo>
                  <a:pt x="1" y="225"/>
                </a:lnTo>
                <a:lnTo>
                  <a:pt x="3" y="241"/>
                </a:lnTo>
                <a:lnTo>
                  <a:pt x="8" y="258"/>
                </a:lnTo>
                <a:lnTo>
                  <a:pt x="15" y="274"/>
                </a:lnTo>
                <a:lnTo>
                  <a:pt x="20" y="281"/>
                </a:lnTo>
                <a:lnTo>
                  <a:pt x="24" y="289"/>
                </a:lnTo>
                <a:lnTo>
                  <a:pt x="29" y="296"/>
                </a:lnTo>
                <a:lnTo>
                  <a:pt x="36" y="304"/>
                </a:lnTo>
                <a:lnTo>
                  <a:pt x="42" y="312"/>
                </a:lnTo>
                <a:lnTo>
                  <a:pt x="50" y="318"/>
                </a:lnTo>
                <a:lnTo>
                  <a:pt x="58" y="325"/>
                </a:lnTo>
                <a:lnTo>
                  <a:pt x="67" y="331"/>
                </a:lnTo>
                <a:lnTo>
                  <a:pt x="77" y="340"/>
                </a:lnTo>
                <a:lnTo>
                  <a:pt x="84" y="347"/>
                </a:lnTo>
                <a:lnTo>
                  <a:pt x="90" y="356"/>
                </a:lnTo>
                <a:lnTo>
                  <a:pt x="94" y="363"/>
                </a:lnTo>
                <a:lnTo>
                  <a:pt x="96" y="372"/>
                </a:lnTo>
                <a:lnTo>
                  <a:pt x="97" y="380"/>
                </a:lnTo>
                <a:lnTo>
                  <a:pt x="97" y="388"/>
                </a:lnTo>
                <a:lnTo>
                  <a:pt x="96" y="396"/>
                </a:lnTo>
                <a:lnTo>
                  <a:pt x="96" y="400"/>
                </a:lnTo>
                <a:lnTo>
                  <a:pt x="97" y="402"/>
                </a:lnTo>
                <a:lnTo>
                  <a:pt x="99" y="402"/>
                </a:lnTo>
                <a:lnTo>
                  <a:pt x="103" y="402"/>
                </a:lnTo>
                <a:lnTo>
                  <a:pt x="109" y="400"/>
                </a:lnTo>
                <a:lnTo>
                  <a:pt x="117" y="395"/>
                </a:lnTo>
                <a:close/>
              </a:path>
            </a:pathLst>
          </a:custGeom>
          <a:solidFill>
            <a:srgbClr val="FEFEFE"/>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 name="Google Shape;25;p3">
            <a:extLst>
              <a:ext uri="{FF2B5EF4-FFF2-40B4-BE49-F238E27FC236}">
                <a16:creationId xmlns:a16="http://schemas.microsoft.com/office/drawing/2014/main" id="{0C1DDD74-121E-4A87-A8E0-CBE2F0FF1AF6}"/>
              </a:ext>
            </a:extLst>
          </p:cNvPr>
          <p:cNvSpPr txBox="1">
            <a:spLocks/>
          </p:cNvSpPr>
          <p:nvPr/>
        </p:nvSpPr>
        <p:spPr>
          <a:xfrm>
            <a:off x="11744868" y="56766"/>
            <a:ext cx="447131" cy="29745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333" b="0" i="0" u="none" strike="noStrike" cap="none">
                <a:solidFill>
                  <a:schemeClr val="lt1"/>
                </a:solidFill>
                <a:latin typeface="Calibri"/>
                <a:ea typeface="Calibri"/>
                <a:cs typeface="Calibri"/>
                <a:sym typeface="Calibri"/>
              </a:defRPr>
            </a:lvl9pPr>
          </a:lstStyle>
          <a:p>
            <a:fld id="{00000000-1234-1234-1234-123412341234}" type="slidenum">
              <a:rPr lang="en-IN" smtClean="0"/>
              <a:pPr/>
              <a:t>‹#›</a:t>
            </a:fld>
            <a:endParaRPr lang="en-IN"/>
          </a:p>
        </p:txBody>
      </p:sp>
      <p:pic>
        <p:nvPicPr>
          <p:cNvPr id="14" name="Picture 2" descr="Piramal Foundation">
            <a:extLst>
              <a:ext uri="{FF2B5EF4-FFF2-40B4-BE49-F238E27FC236}">
                <a16:creationId xmlns:a16="http://schemas.microsoft.com/office/drawing/2014/main" id="{999BE17B-A389-44A2-8DBE-64CCE7209F8C}"/>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811494" y="6094828"/>
            <a:ext cx="1061032" cy="48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10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93" r:id="rId8"/>
    <p:sldLayoutId id="2147483694" r:id="rId9"/>
    <p:sldLayoutId id="2147483668" r:id="rId10"/>
    <p:sldLayoutId id="2147483669" r:id="rId11"/>
    <p:sldLayoutId id="2147483762" r:id="rId12"/>
    <p:sldLayoutId id="2147483675" r:id="rId13"/>
  </p:sldLayoutIdLst>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3332" y="414867"/>
            <a:ext cx="11528821" cy="612000"/>
          </a:xfrm>
          <a:prstGeom prst="rect">
            <a:avLst/>
          </a:prstGeom>
        </p:spPr>
        <p:txBody>
          <a:bodyPr vert="horz" lIns="91440" tIns="45720" rIns="91440" bIns="45720" rtlCol="0" anchor="t">
            <a:noAutofit/>
          </a:bodyPr>
          <a:lstStyle/>
          <a:p>
            <a:r>
              <a:rPr lang="en-US"/>
              <a:t>Click to edit slide meta message</a:t>
            </a:r>
            <a:endParaRPr lang="en-IN"/>
          </a:p>
        </p:txBody>
      </p:sp>
      <p:sp>
        <p:nvSpPr>
          <p:cNvPr id="7" name="Google Shape;22;p3"/>
          <p:cNvSpPr/>
          <p:nvPr/>
        </p:nvSpPr>
        <p:spPr>
          <a:xfrm>
            <a:off x="423333" y="0"/>
            <a:ext cx="11768667" cy="414867"/>
          </a:xfrm>
          <a:prstGeom prst="rect">
            <a:avLst/>
          </a:prstGeom>
          <a:solidFill>
            <a:srgbClr val="FA4616"/>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 name="Google Shape;23;p3"/>
          <p:cNvSpPr/>
          <p:nvPr/>
        </p:nvSpPr>
        <p:spPr>
          <a:xfrm>
            <a:off x="486835" y="114300"/>
            <a:ext cx="16933" cy="120651"/>
          </a:xfrm>
          <a:custGeom>
            <a:avLst/>
            <a:gdLst/>
            <a:ahLst/>
            <a:cxnLst/>
            <a:rect l="l" t="t" r="r" b="b"/>
            <a:pathLst>
              <a:path w="26" h="172" extrusionOk="0">
                <a:moveTo>
                  <a:pt x="22" y="70"/>
                </a:moveTo>
                <a:lnTo>
                  <a:pt x="22" y="60"/>
                </a:lnTo>
                <a:lnTo>
                  <a:pt x="22" y="52"/>
                </a:lnTo>
                <a:lnTo>
                  <a:pt x="21" y="43"/>
                </a:lnTo>
                <a:lnTo>
                  <a:pt x="20" y="36"/>
                </a:lnTo>
                <a:lnTo>
                  <a:pt x="17" y="24"/>
                </a:lnTo>
                <a:lnTo>
                  <a:pt x="13" y="14"/>
                </a:lnTo>
                <a:lnTo>
                  <a:pt x="4" y="3"/>
                </a:lnTo>
                <a:lnTo>
                  <a:pt x="0" y="0"/>
                </a:lnTo>
                <a:lnTo>
                  <a:pt x="1" y="4"/>
                </a:lnTo>
                <a:lnTo>
                  <a:pt x="2" y="18"/>
                </a:lnTo>
                <a:lnTo>
                  <a:pt x="3" y="29"/>
                </a:lnTo>
                <a:lnTo>
                  <a:pt x="3" y="44"/>
                </a:lnTo>
                <a:lnTo>
                  <a:pt x="3" y="60"/>
                </a:lnTo>
                <a:lnTo>
                  <a:pt x="2" y="81"/>
                </a:lnTo>
                <a:lnTo>
                  <a:pt x="1" y="96"/>
                </a:lnTo>
                <a:lnTo>
                  <a:pt x="2" y="110"/>
                </a:lnTo>
                <a:lnTo>
                  <a:pt x="4" y="123"/>
                </a:lnTo>
                <a:lnTo>
                  <a:pt x="7" y="135"/>
                </a:lnTo>
                <a:lnTo>
                  <a:pt x="14" y="155"/>
                </a:lnTo>
                <a:lnTo>
                  <a:pt x="21" y="171"/>
                </a:lnTo>
                <a:lnTo>
                  <a:pt x="22" y="172"/>
                </a:lnTo>
                <a:lnTo>
                  <a:pt x="23" y="172"/>
                </a:lnTo>
                <a:lnTo>
                  <a:pt x="26" y="171"/>
                </a:lnTo>
                <a:lnTo>
                  <a:pt x="26" y="169"/>
                </a:lnTo>
                <a:lnTo>
                  <a:pt x="23" y="158"/>
                </a:lnTo>
                <a:lnTo>
                  <a:pt x="21" y="148"/>
                </a:lnTo>
                <a:lnTo>
                  <a:pt x="20" y="137"/>
                </a:lnTo>
                <a:lnTo>
                  <a:pt x="19" y="126"/>
                </a:lnTo>
                <a:lnTo>
                  <a:pt x="20" y="100"/>
                </a:lnTo>
                <a:lnTo>
                  <a:pt x="22" y="70"/>
                </a:lnTo>
                <a:close/>
              </a:path>
            </a:pathLst>
          </a:custGeom>
          <a:solidFill>
            <a:srgbClr val="FEFEFE"/>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 name="Google Shape;24;p3"/>
          <p:cNvSpPr/>
          <p:nvPr/>
        </p:nvSpPr>
        <p:spPr>
          <a:xfrm>
            <a:off x="510118" y="65618"/>
            <a:ext cx="141817" cy="283633"/>
          </a:xfrm>
          <a:custGeom>
            <a:avLst/>
            <a:gdLst/>
            <a:ahLst/>
            <a:cxnLst/>
            <a:rect l="l" t="t" r="r" b="b"/>
            <a:pathLst>
              <a:path w="202" h="402" extrusionOk="0">
                <a:moveTo>
                  <a:pt x="117" y="395"/>
                </a:moveTo>
                <a:lnTo>
                  <a:pt x="123" y="388"/>
                </a:lnTo>
                <a:lnTo>
                  <a:pt x="130" y="380"/>
                </a:lnTo>
                <a:lnTo>
                  <a:pt x="137" y="370"/>
                </a:lnTo>
                <a:lnTo>
                  <a:pt x="145" y="360"/>
                </a:lnTo>
                <a:lnTo>
                  <a:pt x="159" y="336"/>
                </a:lnTo>
                <a:lnTo>
                  <a:pt x="172" y="309"/>
                </a:lnTo>
                <a:lnTo>
                  <a:pt x="178" y="295"/>
                </a:lnTo>
                <a:lnTo>
                  <a:pt x="184" y="281"/>
                </a:lnTo>
                <a:lnTo>
                  <a:pt x="189" y="266"/>
                </a:lnTo>
                <a:lnTo>
                  <a:pt x="193" y="252"/>
                </a:lnTo>
                <a:lnTo>
                  <a:pt x="197" y="237"/>
                </a:lnTo>
                <a:lnTo>
                  <a:pt x="200" y="223"/>
                </a:lnTo>
                <a:lnTo>
                  <a:pt x="202" y="209"/>
                </a:lnTo>
                <a:lnTo>
                  <a:pt x="202" y="195"/>
                </a:lnTo>
                <a:lnTo>
                  <a:pt x="199" y="196"/>
                </a:lnTo>
                <a:lnTo>
                  <a:pt x="194" y="198"/>
                </a:lnTo>
                <a:lnTo>
                  <a:pt x="191" y="200"/>
                </a:lnTo>
                <a:lnTo>
                  <a:pt x="187" y="205"/>
                </a:lnTo>
                <a:lnTo>
                  <a:pt x="183" y="209"/>
                </a:lnTo>
                <a:lnTo>
                  <a:pt x="178" y="216"/>
                </a:lnTo>
                <a:lnTo>
                  <a:pt x="175" y="223"/>
                </a:lnTo>
                <a:lnTo>
                  <a:pt x="172" y="233"/>
                </a:lnTo>
                <a:lnTo>
                  <a:pt x="171" y="239"/>
                </a:lnTo>
                <a:lnTo>
                  <a:pt x="169" y="247"/>
                </a:lnTo>
                <a:lnTo>
                  <a:pt x="164" y="255"/>
                </a:lnTo>
                <a:lnTo>
                  <a:pt x="160" y="264"/>
                </a:lnTo>
                <a:lnTo>
                  <a:pt x="157" y="267"/>
                </a:lnTo>
                <a:lnTo>
                  <a:pt x="153" y="272"/>
                </a:lnTo>
                <a:lnTo>
                  <a:pt x="150" y="274"/>
                </a:lnTo>
                <a:lnTo>
                  <a:pt x="146" y="277"/>
                </a:lnTo>
                <a:lnTo>
                  <a:pt x="140" y="279"/>
                </a:lnTo>
                <a:lnTo>
                  <a:pt x="136" y="280"/>
                </a:lnTo>
                <a:lnTo>
                  <a:pt x="130" y="281"/>
                </a:lnTo>
                <a:lnTo>
                  <a:pt x="123" y="281"/>
                </a:lnTo>
                <a:lnTo>
                  <a:pt x="115" y="279"/>
                </a:lnTo>
                <a:lnTo>
                  <a:pt x="108" y="276"/>
                </a:lnTo>
                <a:lnTo>
                  <a:pt x="102" y="271"/>
                </a:lnTo>
                <a:lnTo>
                  <a:pt x="97" y="264"/>
                </a:lnTo>
                <a:lnTo>
                  <a:pt x="94" y="257"/>
                </a:lnTo>
                <a:lnTo>
                  <a:pt x="93" y="249"/>
                </a:lnTo>
                <a:lnTo>
                  <a:pt x="93" y="240"/>
                </a:lnTo>
                <a:lnTo>
                  <a:pt x="94" y="232"/>
                </a:lnTo>
                <a:lnTo>
                  <a:pt x="96" y="223"/>
                </a:lnTo>
                <a:lnTo>
                  <a:pt x="101" y="216"/>
                </a:lnTo>
                <a:lnTo>
                  <a:pt x="106" y="208"/>
                </a:lnTo>
                <a:lnTo>
                  <a:pt x="113" y="201"/>
                </a:lnTo>
                <a:lnTo>
                  <a:pt x="122" y="197"/>
                </a:lnTo>
                <a:lnTo>
                  <a:pt x="133" y="194"/>
                </a:lnTo>
                <a:lnTo>
                  <a:pt x="138" y="193"/>
                </a:lnTo>
                <a:lnTo>
                  <a:pt x="145" y="192"/>
                </a:lnTo>
                <a:lnTo>
                  <a:pt x="151" y="192"/>
                </a:lnTo>
                <a:lnTo>
                  <a:pt x="159" y="192"/>
                </a:lnTo>
                <a:lnTo>
                  <a:pt x="165" y="193"/>
                </a:lnTo>
                <a:lnTo>
                  <a:pt x="171" y="193"/>
                </a:lnTo>
                <a:lnTo>
                  <a:pt x="176" y="192"/>
                </a:lnTo>
                <a:lnTo>
                  <a:pt x="180" y="191"/>
                </a:lnTo>
                <a:lnTo>
                  <a:pt x="188" y="186"/>
                </a:lnTo>
                <a:lnTo>
                  <a:pt x="193" y="182"/>
                </a:lnTo>
                <a:lnTo>
                  <a:pt x="197" y="178"/>
                </a:lnTo>
                <a:lnTo>
                  <a:pt x="200" y="172"/>
                </a:lnTo>
                <a:lnTo>
                  <a:pt x="201" y="169"/>
                </a:lnTo>
                <a:lnTo>
                  <a:pt x="201" y="167"/>
                </a:lnTo>
                <a:lnTo>
                  <a:pt x="194" y="168"/>
                </a:lnTo>
                <a:lnTo>
                  <a:pt x="187" y="169"/>
                </a:lnTo>
                <a:lnTo>
                  <a:pt x="178" y="168"/>
                </a:lnTo>
                <a:lnTo>
                  <a:pt x="170" y="167"/>
                </a:lnTo>
                <a:lnTo>
                  <a:pt x="157" y="166"/>
                </a:lnTo>
                <a:lnTo>
                  <a:pt x="145" y="166"/>
                </a:lnTo>
                <a:lnTo>
                  <a:pt x="134" y="167"/>
                </a:lnTo>
                <a:lnTo>
                  <a:pt x="124" y="169"/>
                </a:lnTo>
                <a:lnTo>
                  <a:pt x="115" y="172"/>
                </a:lnTo>
                <a:lnTo>
                  <a:pt x="107" y="176"/>
                </a:lnTo>
                <a:lnTo>
                  <a:pt x="99" y="180"/>
                </a:lnTo>
                <a:lnTo>
                  <a:pt x="92" y="185"/>
                </a:lnTo>
                <a:lnTo>
                  <a:pt x="87" y="192"/>
                </a:lnTo>
                <a:lnTo>
                  <a:pt x="81" y="197"/>
                </a:lnTo>
                <a:lnTo>
                  <a:pt x="77" y="205"/>
                </a:lnTo>
                <a:lnTo>
                  <a:pt x="74" y="211"/>
                </a:lnTo>
                <a:lnTo>
                  <a:pt x="70" y="220"/>
                </a:lnTo>
                <a:lnTo>
                  <a:pt x="68" y="227"/>
                </a:lnTo>
                <a:lnTo>
                  <a:pt x="67" y="236"/>
                </a:lnTo>
                <a:lnTo>
                  <a:pt x="67" y="244"/>
                </a:lnTo>
                <a:lnTo>
                  <a:pt x="68" y="254"/>
                </a:lnTo>
                <a:lnTo>
                  <a:pt x="70" y="263"/>
                </a:lnTo>
                <a:lnTo>
                  <a:pt x="74" y="273"/>
                </a:lnTo>
                <a:lnTo>
                  <a:pt x="78" y="280"/>
                </a:lnTo>
                <a:lnTo>
                  <a:pt x="84" y="289"/>
                </a:lnTo>
                <a:lnTo>
                  <a:pt x="90" y="295"/>
                </a:lnTo>
                <a:lnTo>
                  <a:pt x="97" y="302"/>
                </a:lnTo>
                <a:lnTo>
                  <a:pt x="105" y="307"/>
                </a:lnTo>
                <a:lnTo>
                  <a:pt x="108" y="309"/>
                </a:lnTo>
                <a:lnTo>
                  <a:pt x="109" y="312"/>
                </a:lnTo>
                <a:lnTo>
                  <a:pt x="110" y="314"/>
                </a:lnTo>
                <a:lnTo>
                  <a:pt x="109" y="315"/>
                </a:lnTo>
                <a:lnTo>
                  <a:pt x="107" y="316"/>
                </a:lnTo>
                <a:lnTo>
                  <a:pt x="105" y="317"/>
                </a:lnTo>
                <a:lnTo>
                  <a:pt x="103" y="316"/>
                </a:lnTo>
                <a:lnTo>
                  <a:pt x="99" y="315"/>
                </a:lnTo>
                <a:lnTo>
                  <a:pt x="92" y="308"/>
                </a:lnTo>
                <a:lnTo>
                  <a:pt x="83" y="302"/>
                </a:lnTo>
                <a:lnTo>
                  <a:pt x="76" y="294"/>
                </a:lnTo>
                <a:lnTo>
                  <a:pt x="69" y="286"/>
                </a:lnTo>
                <a:lnTo>
                  <a:pt x="63" y="276"/>
                </a:lnTo>
                <a:lnTo>
                  <a:pt x="58" y="265"/>
                </a:lnTo>
                <a:lnTo>
                  <a:pt x="56" y="259"/>
                </a:lnTo>
                <a:lnTo>
                  <a:pt x="55" y="251"/>
                </a:lnTo>
                <a:lnTo>
                  <a:pt x="54" y="245"/>
                </a:lnTo>
                <a:lnTo>
                  <a:pt x="54" y="237"/>
                </a:lnTo>
                <a:lnTo>
                  <a:pt x="55" y="224"/>
                </a:lnTo>
                <a:lnTo>
                  <a:pt x="57" y="212"/>
                </a:lnTo>
                <a:lnTo>
                  <a:pt x="61" y="200"/>
                </a:lnTo>
                <a:lnTo>
                  <a:pt x="66" y="191"/>
                </a:lnTo>
                <a:lnTo>
                  <a:pt x="71" y="181"/>
                </a:lnTo>
                <a:lnTo>
                  <a:pt x="78" y="172"/>
                </a:lnTo>
                <a:lnTo>
                  <a:pt x="85" y="165"/>
                </a:lnTo>
                <a:lnTo>
                  <a:pt x="93" y="157"/>
                </a:lnTo>
                <a:lnTo>
                  <a:pt x="108" y="145"/>
                </a:lnTo>
                <a:lnTo>
                  <a:pt x="122" y="136"/>
                </a:lnTo>
                <a:lnTo>
                  <a:pt x="135" y="128"/>
                </a:lnTo>
                <a:lnTo>
                  <a:pt x="144" y="122"/>
                </a:lnTo>
                <a:lnTo>
                  <a:pt x="152" y="115"/>
                </a:lnTo>
                <a:lnTo>
                  <a:pt x="160" y="109"/>
                </a:lnTo>
                <a:lnTo>
                  <a:pt x="166" y="101"/>
                </a:lnTo>
                <a:lnTo>
                  <a:pt x="172" y="95"/>
                </a:lnTo>
                <a:lnTo>
                  <a:pt x="175" y="87"/>
                </a:lnTo>
                <a:lnTo>
                  <a:pt x="176" y="78"/>
                </a:lnTo>
                <a:lnTo>
                  <a:pt x="177" y="70"/>
                </a:lnTo>
                <a:lnTo>
                  <a:pt x="175" y="60"/>
                </a:lnTo>
                <a:lnTo>
                  <a:pt x="171" y="67"/>
                </a:lnTo>
                <a:lnTo>
                  <a:pt x="165" y="73"/>
                </a:lnTo>
                <a:lnTo>
                  <a:pt x="159" y="80"/>
                </a:lnTo>
                <a:lnTo>
                  <a:pt x="152" y="85"/>
                </a:lnTo>
                <a:lnTo>
                  <a:pt x="137" y="96"/>
                </a:lnTo>
                <a:lnTo>
                  <a:pt x="122" y="104"/>
                </a:lnTo>
                <a:lnTo>
                  <a:pt x="104" y="114"/>
                </a:lnTo>
                <a:lnTo>
                  <a:pt x="88" y="126"/>
                </a:lnTo>
                <a:lnTo>
                  <a:pt x="80" y="132"/>
                </a:lnTo>
                <a:lnTo>
                  <a:pt x="72" y="139"/>
                </a:lnTo>
                <a:lnTo>
                  <a:pt x="66" y="146"/>
                </a:lnTo>
                <a:lnTo>
                  <a:pt x="60" y="153"/>
                </a:lnTo>
                <a:lnTo>
                  <a:pt x="54" y="160"/>
                </a:lnTo>
                <a:lnTo>
                  <a:pt x="49" y="169"/>
                </a:lnTo>
                <a:lnTo>
                  <a:pt x="44" y="178"/>
                </a:lnTo>
                <a:lnTo>
                  <a:pt x="41" y="186"/>
                </a:lnTo>
                <a:lnTo>
                  <a:pt x="38" y="195"/>
                </a:lnTo>
                <a:lnTo>
                  <a:pt x="36" y="205"/>
                </a:lnTo>
                <a:lnTo>
                  <a:pt x="35" y="214"/>
                </a:lnTo>
                <a:lnTo>
                  <a:pt x="34" y="225"/>
                </a:lnTo>
                <a:lnTo>
                  <a:pt x="35" y="240"/>
                </a:lnTo>
                <a:lnTo>
                  <a:pt x="37" y="254"/>
                </a:lnTo>
                <a:lnTo>
                  <a:pt x="41" y="267"/>
                </a:lnTo>
                <a:lnTo>
                  <a:pt x="47" y="278"/>
                </a:lnTo>
                <a:lnTo>
                  <a:pt x="53" y="288"/>
                </a:lnTo>
                <a:lnTo>
                  <a:pt x="61" y="298"/>
                </a:lnTo>
                <a:lnTo>
                  <a:pt x="68" y="305"/>
                </a:lnTo>
                <a:lnTo>
                  <a:pt x="77" y="313"/>
                </a:lnTo>
                <a:lnTo>
                  <a:pt x="78" y="315"/>
                </a:lnTo>
                <a:lnTo>
                  <a:pt x="79" y="316"/>
                </a:lnTo>
                <a:lnTo>
                  <a:pt x="79" y="317"/>
                </a:lnTo>
                <a:lnTo>
                  <a:pt x="78" y="319"/>
                </a:lnTo>
                <a:lnTo>
                  <a:pt x="76" y="319"/>
                </a:lnTo>
                <a:lnTo>
                  <a:pt x="75" y="319"/>
                </a:lnTo>
                <a:lnTo>
                  <a:pt x="72" y="319"/>
                </a:lnTo>
                <a:lnTo>
                  <a:pt x="69" y="317"/>
                </a:lnTo>
                <a:lnTo>
                  <a:pt x="56" y="306"/>
                </a:lnTo>
                <a:lnTo>
                  <a:pt x="47" y="294"/>
                </a:lnTo>
                <a:lnTo>
                  <a:pt x="38" y="282"/>
                </a:lnTo>
                <a:lnTo>
                  <a:pt x="30" y="269"/>
                </a:lnTo>
                <a:lnTo>
                  <a:pt x="26" y="255"/>
                </a:lnTo>
                <a:lnTo>
                  <a:pt x="23" y="241"/>
                </a:lnTo>
                <a:lnTo>
                  <a:pt x="21" y="227"/>
                </a:lnTo>
                <a:lnTo>
                  <a:pt x="20" y="211"/>
                </a:lnTo>
                <a:lnTo>
                  <a:pt x="21" y="196"/>
                </a:lnTo>
                <a:lnTo>
                  <a:pt x="24" y="182"/>
                </a:lnTo>
                <a:lnTo>
                  <a:pt x="29" y="167"/>
                </a:lnTo>
                <a:lnTo>
                  <a:pt x="35" y="153"/>
                </a:lnTo>
                <a:lnTo>
                  <a:pt x="50" y="125"/>
                </a:lnTo>
                <a:lnTo>
                  <a:pt x="65" y="97"/>
                </a:lnTo>
                <a:lnTo>
                  <a:pt x="72" y="84"/>
                </a:lnTo>
                <a:lnTo>
                  <a:pt x="78" y="71"/>
                </a:lnTo>
                <a:lnTo>
                  <a:pt x="83" y="58"/>
                </a:lnTo>
                <a:lnTo>
                  <a:pt x="87" y="46"/>
                </a:lnTo>
                <a:lnTo>
                  <a:pt x="88" y="40"/>
                </a:lnTo>
                <a:lnTo>
                  <a:pt x="88" y="34"/>
                </a:lnTo>
                <a:lnTo>
                  <a:pt x="88" y="28"/>
                </a:lnTo>
                <a:lnTo>
                  <a:pt x="87" y="22"/>
                </a:lnTo>
                <a:lnTo>
                  <a:pt x="85" y="17"/>
                </a:lnTo>
                <a:lnTo>
                  <a:pt x="83" y="11"/>
                </a:lnTo>
                <a:lnTo>
                  <a:pt x="80" y="5"/>
                </a:lnTo>
                <a:lnTo>
                  <a:pt x="76" y="0"/>
                </a:lnTo>
                <a:lnTo>
                  <a:pt x="76" y="11"/>
                </a:lnTo>
                <a:lnTo>
                  <a:pt x="72" y="22"/>
                </a:lnTo>
                <a:lnTo>
                  <a:pt x="69" y="33"/>
                </a:lnTo>
                <a:lnTo>
                  <a:pt x="65" y="44"/>
                </a:lnTo>
                <a:lnTo>
                  <a:pt x="52" y="67"/>
                </a:lnTo>
                <a:lnTo>
                  <a:pt x="38" y="90"/>
                </a:lnTo>
                <a:lnTo>
                  <a:pt x="32" y="102"/>
                </a:lnTo>
                <a:lnTo>
                  <a:pt x="24" y="115"/>
                </a:lnTo>
                <a:lnTo>
                  <a:pt x="17" y="129"/>
                </a:lnTo>
                <a:lnTo>
                  <a:pt x="12" y="143"/>
                </a:lnTo>
                <a:lnTo>
                  <a:pt x="7" y="158"/>
                </a:lnTo>
                <a:lnTo>
                  <a:pt x="3" y="175"/>
                </a:lnTo>
                <a:lnTo>
                  <a:pt x="1" y="191"/>
                </a:lnTo>
                <a:lnTo>
                  <a:pt x="0" y="209"/>
                </a:lnTo>
                <a:lnTo>
                  <a:pt x="1" y="225"/>
                </a:lnTo>
                <a:lnTo>
                  <a:pt x="3" y="241"/>
                </a:lnTo>
                <a:lnTo>
                  <a:pt x="8" y="258"/>
                </a:lnTo>
                <a:lnTo>
                  <a:pt x="15" y="274"/>
                </a:lnTo>
                <a:lnTo>
                  <a:pt x="20" y="281"/>
                </a:lnTo>
                <a:lnTo>
                  <a:pt x="24" y="289"/>
                </a:lnTo>
                <a:lnTo>
                  <a:pt x="29" y="296"/>
                </a:lnTo>
                <a:lnTo>
                  <a:pt x="36" y="304"/>
                </a:lnTo>
                <a:lnTo>
                  <a:pt x="42" y="312"/>
                </a:lnTo>
                <a:lnTo>
                  <a:pt x="50" y="318"/>
                </a:lnTo>
                <a:lnTo>
                  <a:pt x="58" y="325"/>
                </a:lnTo>
                <a:lnTo>
                  <a:pt x="67" y="331"/>
                </a:lnTo>
                <a:lnTo>
                  <a:pt x="77" y="340"/>
                </a:lnTo>
                <a:lnTo>
                  <a:pt x="84" y="347"/>
                </a:lnTo>
                <a:lnTo>
                  <a:pt x="90" y="356"/>
                </a:lnTo>
                <a:lnTo>
                  <a:pt x="94" y="363"/>
                </a:lnTo>
                <a:lnTo>
                  <a:pt x="96" y="372"/>
                </a:lnTo>
                <a:lnTo>
                  <a:pt x="97" y="380"/>
                </a:lnTo>
                <a:lnTo>
                  <a:pt x="97" y="388"/>
                </a:lnTo>
                <a:lnTo>
                  <a:pt x="96" y="396"/>
                </a:lnTo>
                <a:lnTo>
                  <a:pt x="96" y="400"/>
                </a:lnTo>
                <a:lnTo>
                  <a:pt x="97" y="402"/>
                </a:lnTo>
                <a:lnTo>
                  <a:pt x="99" y="402"/>
                </a:lnTo>
                <a:lnTo>
                  <a:pt x="103" y="402"/>
                </a:lnTo>
                <a:lnTo>
                  <a:pt x="109" y="400"/>
                </a:lnTo>
                <a:lnTo>
                  <a:pt x="117" y="395"/>
                </a:lnTo>
                <a:close/>
              </a:path>
            </a:pathLst>
          </a:custGeom>
          <a:solidFill>
            <a:srgbClr val="FEFEFE"/>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 name="Google Shape;25;p3"/>
          <p:cNvSpPr txBox="1"/>
          <p:nvPr/>
        </p:nvSpPr>
        <p:spPr>
          <a:xfrm>
            <a:off x="11744868" y="56766"/>
            <a:ext cx="447131" cy="29745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335"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335"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335"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335"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335"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335"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335"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335"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335"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a:fld id="{00000000-1234-1234-1234-123412341234}" type="slidenum">
              <a:rPr lang="en-IN" smtClean="0"/>
              <a:t>‹#›</a:t>
            </a:fld>
            <a:endParaRPr lang="en-IN"/>
          </a:p>
        </p:txBody>
      </p:sp>
      <p:pic>
        <p:nvPicPr>
          <p:cNvPr id="14" name="Picture 2" descr="Piramal Foundatio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811494" y="6094828"/>
            <a:ext cx="1061032" cy="48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12232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Lst>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gif"/><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6.jpeg"/><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D5B7E-DAB9-3FBB-0E83-AD2737C836C6}"/>
              </a:ext>
            </a:extLst>
          </p:cNvPr>
          <p:cNvSpPr>
            <a:spLocks noGrp="1"/>
          </p:cNvSpPr>
          <p:nvPr>
            <p:ph type="title"/>
          </p:nvPr>
        </p:nvSpPr>
        <p:spPr>
          <a:xfrm>
            <a:off x="122663" y="2163337"/>
            <a:ext cx="12069337" cy="1050917"/>
          </a:xfrm>
        </p:spPr>
        <p:txBody>
          <a:bodyPr/>
          <a:lstStyle/>
          <a:p>
            <a:pPr algn="ctr">
              <a:lnSpc>
                <a:spcPct val="100000"/>
              </a:lnSpc>
              <a:spcBef>
                <a:spcPts val="0"/>
              </a:spcBef>
              <a:defRPr/>
            </a:pPr>
            <a:r>
              <a:rPr lang="en-US" sz="4400" dirty="0">
                <a:solidFill>
                  <a:srgbClr val="FFFFFF"/>
                </a:solidFill>
                <a:latin typeface="+mn-lt"/>
              </a:rPr>
              <a:t>Piramal Foundation &amp; DBC </a:t>
            </a:r>
            <a:endParaRPr lang="en-US" dirty="0">
              <a:solidFill>
                <a:srgbClr val="FFFFFF"/>
              </a:solidFill>
              <a:latin typeface="+mn-lt"/>
            </a:endParaRPr>
          </a:p>
        </p:txBody>
      </p:sp>
      <p:sp>
        <p:nvSpPr>
          <p:cNvPr id="4" name="Text Placeholder 3">
            <a:extLst>
              <a:ext uri="{FF2B5EF4-FFF2-40B4-BE49-F238E27FC236}">
                <a16:creationId xmlns:a16="http://schemas.microsoft.com/office/drawing/2014/main" id="{4113651F-36A4-A0BE-0003-108E1176CC05}"/>
              </a:ext>
            </a:extLst>
          </p:cNvPr>
          <p:cNvSpPr>
            <a:spLocks noGrp="1"/>
          </p:cNvSpPr>
          <p:nvPr>
            <p:ph type="body" sz="quarter" idx="11"/>
          </p:nvPr>
        </p:nvSpPr>
        <p:spPr>
          <a:xfrm>
            <a:off x="748798" y="3737410"/>
            <a:ext cx="2670568" cy="483606"/>
          </a:xfrm>
        </p:spPr>
        <p:txBody>
          <a:bodyPr lIns="91440" tIns="45720" rIns="91440" bIns="45720" anchor="ctr"/>
          <a:lstStyle/>
          <a:p>
            <a:r>
              <a:rPr lang="en-US">
                <a:cs typeface="Calibri"/>
              </a:rPr>
              <a:t>August 01 </a:t>
            </a:r>
            <a:r>
              <a:rPr lang="en-US" dirty="0">
                <a:cs typeface="Calibri"/>
              </a:rPr>
              <a:t>2023</a:t>
            </a:r>
          </a:p>
        </p:txBody>
      </p:sp>
      <p:sp>
        <p:nvSpPr>
          <p:cNvPr id="5" name="TextBox 4">
            <a:extLst>
              <a:ext uri="{FF2B5EF4-FFF2-40B4-BE49-F238E27FC236}">
                <a16:creationId xmlns:a16="http://schemas.microsoft.com/office/drawing/2014/main" id="{2E1751F9-6E0C-0759-0E1E-542A60C1D45A}"/>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120717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29A6-EAC4-0538-7E24-9527864C4357}"/>
              </a:ext>
            </a:extLst>
          </p:cNvPr>
          <p:cNvSpPr>
            <a:spLocks noGrp="1"/>
          </p:cNvSpPr>
          <p:nvPr>
            <p:ph type="title"/>
          </p:nvPr>
        </p:nvSpPr>
        <p:spPr>
          <a:xfrm>
            <a:off x="423332" y="414867"/>
            <a:ext cx="11528821" cy="311317"/>
          </a:xfrm>
        </p:spPr>
        <p:txBody>
          <a:bodyPr/>
          <a:lstStyle/>
          <a:p>
            <a:pPr algn="ctr"/>
            <a:r>
              <a:rPr lang="en-US" dirty="0"/>
              <a:t>104 HIHL Technical Call flow Details</a:t>
            </a:r>
          </a:p>
        </p:txBody>
      </p:sp>
      <p:pic>
        <p:nvPicPr>
          <p:cNvPr id="4" name="Picture 3" descr="A cartoon of a person holding a phone&#10;&#10;Description automatically generated">
            <a:extLst>
              <a:ext uri="{FF2B5EF4-FFF2-40B4-BE49-F238E27FC236}">
                <a16:creationId xmlns:a16="http://schemas.microsoft.com/office/drawing/2014/main" id="{2401BFE7-E587-7FCA-6213-D1C60859D9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918" r="32054"/>
          <a:stretch/>
        </p:blipFill>
        <p:spPr>
          <a:xfrm>
            <a:off x="635620" y="1237785"/>
            <a:ext cx="1271239" cy="2041375"/>
          </a:xfrm>
          <a:prstGeom prst="rect">
            <a:avLst/>
          </a:prstGeom>
        </p:spPr>
      </p:pic>
      <p:pic>
        <p:nvPicPr>
          <p:cNvPr id="6" name="Picture 5" descr="A black and white image of a radio tower&#10;&#10;Description automatically generated">
            <a:extLst>
              <a:ext uri="{FF2B5EF4-FFF2-40B4-BE49-F238E27FC236}">
                <a16:creationId xmlns:a16="http://schemas.microsoft.com/office/drawing/2014/main" id="{5CDB9D7D-952D-9D6B-5BAF-7EB5776A1B6E}"/>
              </a:ext>
            </a:extLst>
          </p:cNvPr>
          <p:cNvPicPr>
            <a:picLocks noChangeAspect="1"/>
          </p:cNvPicPr>
          <p:nvPr/>
        </p:nvPicPr>
        <p:blipFill rotWithShape="1">
          <a:blip r:embed="rId4">
            <a:extLst>
              <a:ext uri="{28A0092B-C50C-407E-A947-70E740481C1C}">
                <a14:useLocalDpi xmlns:a14="http://schemas.microsoft.com/office/drawing/2010/main" val="0"/>
              </a:ext>
            </a:extLst>
          </a:blip>
          <a:srcRect l="25610" r="22942"/>
          <a:stretch/>
        </p:blipFill>
        <p:spPr>
          <a:xfrm>
            <a:off x="2509025" y="1161191"/>
            <a:ext cx="1420207" cy="1552760"/>
          </a:xfrm>
          <a:prstGeom prst="rect">
            <a:avLst/>
          </a:prstGeom>
        </p:spPr>
      </p:pic>
      <p:cxnSp>
        <p:nvCxnSpPr>
          <p:cNvPr id="33" name="Straight Arrow Connector 32">
            <a:extLst>
              <a:ext uri="{FF2B5EF4-FFF2-40B4-BE49-F238E27FC236}">
                <a16:creationId xmlns:a16="http://schemas.microsoft.com/office/drawing/2014/main" id="{98552AB8-790D-0A4E-1236-639C4CDBA208}"/>
              </a:ext>
            </a:extLst>
          </p:cNvPr>
          <p:cNvCxnSpPr>
            <a:cxnSpLocks/>
          </p:cNvCxnSpPr>
          <p:nvPr/>
        </p:nvCxnSpPr>
        <p:spPr>
          <a:xfrm>
            <a:off x="1644848" y="1655068"/>
            <a:ext cx="108720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39" name="pic">
            <a:extLst>
              <a:ext uri="{FF2B5EF4-FFF2-40B4-BE49-F238E27FC236}">
                <a16:creationId xmlns:a16="http://schemas.microsoft.com/office/drawing/2014/main" id="{121BEE44-6F3D-2AA5-6F0F-9C95B2BD661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240738" y="2754069"/>
            <a:ext cx="1130000" cy="770000"/>
          </a:xfrm>
          <a:prstGeom prst="rect">
            <a:avLst/>
          </a:prstGeom>
        </p:spPr>
      </p:pic>
      <p:pic>
        <p:nvPicPr>
          <p:cNvPr id="40" name="pic">
            <a:extLst>
              <a:ext uri="{FF2B5EF4-FFF2-40B4-BE49-F238E27FC236}">
                <a16:creationId xmlns:a16="http://schemas.microsoft.com/office/drawing/2014/main" id="{6605BB95-CFF6-C5EF-F2AE-0B64C6DD4D4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40738" y="1711146"/>
            <a:ext cx="1130000" cy="770000"/>
          </a:xfrm>
          <a:prstGeom prst="rect">
            <a:avLst/>
          </a:prstGeom>
        </p:spPr>
      </p:pic>
      <p:pic>
        <p:nvPicPr>
          <p:cNvPr id="41" name="pic">
            <a:extLst>
              <a:ext uri="{FF2B5EF4-FFF2-40B4-BE49-F238E27FC236}">
                <a16:creationId xmlns:a16="http://schemas.microsoft.com/office/drawing/2014/main" id="{26D0BA84-55C4-D5F0-DE67-92DA8207C67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854143" y="971395"/>
            <a:ext cx="1650000" cy="800000"/>
          </a:xfrm>
          <a:prstGeom prst="rect">
            <a:avLst/>
          </a:prstGeom>
        </p:spPr>
      </p:pic>
      <p:pic>
        <p:nvPicPr>
          <p:cNvPr id="42" name="pic">
            <a:extLst>
              <a:ext uri="{FF2B5EF4-FFF2-40B4-BE49-F238E27FC236}">
                <a16:creationId xmlns:a16="http://schemas.microsoft.com/office/drawing/2014/main" id="{2223CBF0-2807-CB8E-29E6-81DFB4BD1FD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964143" y="1994069"/>
            <a:ext cx="1540000" cy="760000"/>
          </a:xfrm>
          <a:prstGeom prst="rect">
            <a:avLst/>
          </a:prstGeom>
        </p:spPr>
      </p:pic>
      <p:pic>
        <p:nvPicPr>
          <p:cNvPr id="43" name="pic">
            <a:extLst>
              <a:ext uri="{FF2B5EF4-FFF2-40B4-BE49-F238E27FC236}">
                <a16:creationId xmlns:a16="http://schemas.microsoft.com/office/drawing/2014/main" id="{5734362E-B856-1189-E812-B99AFE61427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4552478" y="1100468"/>
            <a:ext cx="1160000" cy="820000"/>
          </a:xfrm>
          <a:prstGeom prst="rect">
            <a:avLst/>
          </a:prstGeom>
        </p:spPr>
      </p:pic>
      <p:pic>
        <p:nvPicPr>
          <p:cNvPr id="44" name="pic">
            <a:extLst>
              <a:ext uri="{FF2B5EF4-FFF2-40B4-BE49-F238E27FC236}">
                <a16:creationId xmlns:a16="http://schemas.microsoft.com/office/drawing/2014/main" id="{598F1F53-3DE2-EE90-9786-DFE9C384476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6621289" y="2475570"/>
            <a:ext cx="998220" cy="238381"/>
          </a:xfrm>
          <a:prstGeom prst="rect">
            <a:avLst/>
          </a:prstGeom>
        </p:spPr>
      </p:pic>
      <p:sp>
        <p:nvSpPr>
          <p:cNvPr id="47" name="Rectangle: Rounded Corners 46">
            <a:extLst>
              <a:ext uri="{FF2B5EF4-FFF2-40B4-BE49-F238E27FC236}">
                <a16:creationId xmlns:a16="http://schemas.microsoft.com/office/drawing/2014/main" id="{F594BA42-2DF4-A6A2-DA68-72CE98B00E20}"/>
              </a:ext>
            </a:extLst>
          </p:cNvPr>
          <p:cNvSpPr/>
          <p:nvPr/>
        </p:nvSpPr>
        <p:spPr>
          <a:xfrm>
            <a:off x="6018838" y="720867"/>
            <a:ext cx="5999929" cy="31475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62D6CAFD-6B23-0430-D773-96B46EE158AB}"/>
              </a:ext>
            </a:extLst>
          </p:cNvPr>
          <p:cNvCxnSpPr>
            <a:cxnSpLocks/>
          </p:cNvCxnSpPr>
          <p:nvPr/>
        </p:nvCxnSpPr>
        <p:spPr>
          <a:xfrm>
            <a:off x="3570292" y="1510468"/>
            <a:ext cx="10872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87ABBA70-CBA1-9269-68B7-C302858D95B0}"/>
              </a:ext>
            </a:extLst>
          </p:cNvPr>
          <p:cNvCxnSpPr>
            <a:cxnSpLocks/>
            <a:endCxn id="44" idx="1"/>
          </p:cNvCxnSpPr>
          <p:nvPr/>
        </p:nvCxnSpPr>
        <p:spPr>
          <a:xfrm>
            <a:off x="5675960" y="1750063"/>
            <a:ext cx="945329" cy="84469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1D600FFD-24E9-4F42-ECA7-8FA616F26FC6}"/>
              </a:ext>
            </a:extLst>
          </p:cNvPr>
          <p:cNvCxnSpPr>
            <a:stCxn id="44" idx="3"/>
          </p:cNvCxnSpPr>
          <p:nvPr/>
        </p:nvCxnSpPr>
        <p:spPr>
          <a:xfrm flipV="1">
            <a:off x="7619509" y="2374069"/>
            <a:ext cx="866561" cy="220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03AA1B4-7745-8FF4-F20C-7A844B6810CB}"/>
              </a:ext>
            </a:extLst>
          </p:cNvPr>
          <p:cNvCxnSpPr/>
          <p:nvPr/>
        </p:nvCxnSpPr>
        <p:spPr>
          <a:xfrm>
            <a:off x="8486070" y="2426513"/>
            <a:ext cx="0" cy="93703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2EE74172-F90E-AFA2-64FB-7DCC51F7EC28}"/>
              </a:ext>
            </a:extLst>
          </p:cNvPr>
          <p:cNvCxnSpPr>
            <a:stCxn id="40" idx="3"/>
            <a:endCxn id="41" idx="1"/>
          </p:cNvCxnSpPr>
          <p:nvPr/>
        </p:nvCxnSpPr>
        <p:spPr>
          <a:xfrm flipV="1">
            <a:off x="9370738" y="1371395"/>
            <a:ext cx="483405" cy="72475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8" name="Straight Arrow Connector 57">
            <a:extLst>
              <a:ext uri="{FF2B5EF4-FFF2-40B4-BE49-F238E27FC236}">
                <a16:creationId xmlns:a16="http://schemas.microsoft.com/office/drawing/2014/main" id="{A68FB697-565E-8DE6-0980-1F259F7B31F7}"/>
              </a:ext>
            </a:extLst>
          </p:cNvPr>
          <p:cNvCxnSpPr>
            <a:cxnSpLocks/>
            <a:stCxn id="40" idx="3"/>
            <a:endCxn id="42" idx="1"/>
          </p:cNvCxnSpPr>
          <p:nvPr/>
        </p:nvCxnSpPr>
        <p:spPr>
          <a:xfrm>
            <a:off x="9370738" y="2096146"/>
            <a:ext cx="593405" cy="2779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2" name="Straight Connector 61">
            <a:extLst>
              <a:ext uri="{FF2B5EF4-FFF2-40B4-BE49-F238E27FC236}">
                <a16:creationId xmlns:a16="http://schemas.microsoft.com/office/drawing/2014/main" id="{E896BE63-1DA8-7E0B-85D9-A4C2145B5FAF}"/>
              </a:ext>
            </a:extLst>
          </p:cNvPr>
          <p:cNvCxnSpPr/>
          <p:nvPr/>
        </p:nvCxnSpPr>
        <p:spPr>
          <a:xfrm>
            <a:off x="10437533" y="1371395"/>
            <a:ext cx="624469"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F2865F2B-B088-441C-B5A0-CF9CC7E893A4}"/>
              </a:ext>
            </a:extLst>
          </p:cNvPr>
          <p:cNvCxnSpPr/>
          <p:nvPr/>
        </p:nvCxnSpPr>
        <p:spPr>
          <a:xfrm>
            <a:off x="10366908" y="2358996"/>
            <a:ext cx="624469"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4" name="TextBox 63">
            <a:extLst>
              <a:ext uri="{FF2B5EF4-FFF2-40B4-BE49-F238E27FC236}">
                <a16:creationId xmlns:a16="http://schemas.microsoft.com/office/drawing/2014/main" id="{2B51C934-9612-C7EA-D320-7C3AB6EC030C}"/>
              </a:ext>
            </a:extLst>
          </p:cNvPr>
          <p:cNvSpPr txBox="1"/>
          <p:nvPr/>
        </p:nvSpPr>
        <p:spPr>
          <a:xfrm>
            <a:off x="6870768" y="5915611"/>
            <a:ext cx="1025912" cy="261610"/>
          </a:xfrm>
          <a:prstGeom prst="rect">
            <a:avLst/>
          </a:prstGeom>
          <a:noFill/>
        </p:spPr>
        <p:txBody>
          <a:bodyPr wrap="square" rtlCol="0">
            <a:spAutoFit/>
          </a:bodyPr>
          <a:lstStyle/>
          <a:p>
            <a:r>
              <a:rPr lang="en-US" sz="1100" dirty="0"/>
              <a:t>HAO Agent</a:t>
            </a:r>
          </a:p>
        </p:txBody>
      </p:sp>
      <p:sp>
        <p:nvSpPr>
          <p:cNvPr id="65" name="TextBox 64">
            <a:extLst>
              <a:ext uri="{FF2B5EF4-FFF2-40B4-BE49-F238E27FC236}">
                <a16:creationId xmlns:a16="http://schemas.microsoft.com/office/drawing/2014/main" id="{1B8D2A4F-B5EF-DEEB-8A27-93AEF0A60C23}"/>
              </a:ext>
            </a:extLst>
          </p:cNvPr>
          <p:cNvSpPr txBox="1"/>
          <p:nvPr/>
        </p:nvSpPr>
        <p:spPr>
          <a:xfrm>
            <a:off x="8874036" y="5794464"/>
            <a:ext cx="385254" cy="276999"/>
          </a:xfrm>
          <a:prstGeom prst="rect">
            <a:avLst/>
          </a:prstGeom>
          <a:noFill/>
        </p:spPr>
        <p:txBody>
          <a:bodyPr wrap="square" rtlCol="0">
            <a:spAutoFit/>
          </a:bodyPr>
          <a:lstStyle/>
          <a:p>
            <a:r>
              <a:rPr lang="en-US" sz="1200" dirty="0"/>
              <a:t>CO</a:t>
            </a:r>
          </a:p>
        </p:txBody>
      </p:sp>
      <p:sp>
        <p:nvSpPr>
          <p:cNvPr id="66" name="TextBox 65">
            <a:extLst>
              <a:ext uri="{FF2B5EF4-FFF2-40B4-BE49-F238E27FC236}">
                <a16:creationId xmlns:a16="http://schemas.microsoft.com/office/drawing/2014/main" id="{6937AFE2-00C6-9889-C472-C909B4B03354}"/>
              </a:ext>
            </a:extLst>
          </p:cNvPr>
          <p:cNvSpPr txBox="1"/>
          <p:nvPr/>
        </p:nvSpPr>
        <p:spPr>
          <a:xfrm>
            <a:off x="9427006" y="5808420"/>
            <a:ext cx="532704" cy="276999"/>
          </a:xfrm>
          <a:prstGeom prst="rect">
            <a:avLst/>
          </a:prstGeom>
          <a:noFill/>
        </p:spPr>
        <p:txBody>
          <a:bodyPr wrap="square" rtlCol="0">
            <a:spAutoFit/>
          </a:bodyPr>
          <a:lstStyle/>
          <a:p>
            <a:r>
              <a:rPr lang="en-US" sz="1200" dirty="0"/>
              <a:t>SIO</a:t>
            </a:r>
          </a:p>
        </p:txBody>
      </p:sp>
      <p:sp>
        <p:nvSpPr>
          <p:cNvPr id="67" name="TextBox 66">
            <a:extLst>
              <a:ext uri="{FF2B5EF4-FFF2-40B4-BE49-F238E27FC236}">
                <a16:creationId xmlns:a16="http://schemas.microsoft.com/office/drawing/2014/main" id="{BDB7CE2A-78A4-231B-0AF7-41C0A1DCAC75}"/>
              </a:ext>
            </a:extLst>
          </p:cNvPr>
          <p:cNvSpPr txBox="1"/>
          <p:nvPr/>
        </p:nvSpPr>
        <p:spPr>
          <a:xfrm>
            <a:off x="10477107" y="5781290"/>
            <a:ext cx="713677" cy="276999"/>
          </a:xfrm>
          <a:prstGeom prst="rect">
            <a:avLst/>
          </a:prstGeom>
          <a:noFill/>
        </p:spPr>
        <p:txBody>
          <a:bodyPr wrap="square" rtlCol="0">
            <a:spAutoFit/>
          </a:bodyPr>
          <a:lstStyle/>
          <a:p>
            <a:r>
              <a:rPr lang="en-US" sz="1200" dirty="0"/>
              <a:t>MO</a:t>
            </a:r>
          </a:p>
        </p:txBody>
      </p:sp>
      <p:cxnSp>
        <p:nvCxnSpPr>
          <p:cNvPr id="69" name="Straight Arrow Connector 68">
            <a:extLst>
              <a:ext uri="{FF2B5EF4-FFF2-40B4-BE49-F238E27FC236}">
                <a16:creationId xmlns:a16="http://schemas.microsoft.com/office/drawing/2014/main" id="{BBC2A7ED-18CF-5CC7-2F38-D48C3E258CCB}"/>
              </a:ext>
            </a:extLst>
          </p:cNvPr>
          <p:cNvCxnSpPr>
            <a:stCxn id="47" idx="2"/>
          </p:cNvCxnSpPr>
          <p:nvPr/>
        </p:nvCxnSpPr>
        <p:spPr>
          <a:xfrm flipH="1">
            <a:off x="9018802" y="3868442"/>
            <a:ext cx="1" cy="792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AE8CCF-B465-6F77-A850-535F49550B62}"/>
              </a:ext>
            </a:extLst>
          </p:cNvPr>
          <p:cNvCxnSpPr/>
          <p:nvPr/>
        </p:nvCxnSpPr>
        <p:spPr>
          <a:xfrm>
            <a:off x="9057847" y="5094123"/>
            <a:ext cx="5953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CB4307-4BCA-C774-6BEE-3B8A7139AEDE}"/>
              </a:ext>
            </a:extLst>
          </p:cNvPr>
          <p:cNvCxnSpPr/>
          <p:nvPr/>
        </p:nvCxnSpPr>
        <p:spPr>
          <a:xfrm>
            <a:off x="10477107" y="5094123"/>
            <a:ext cx="713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EAB53DE-2B5B-C7E9-5D9F-AEB9FAC8C5F1}"/>
              </a:ext>
            </a:extLst>
          </p:cNvPr>
          <p:cNvCxnSpPr>
            <a:cxnSpLocks/>
          </p:cNvCxnSpPr>
          <p:nvPr/>
        </p:nvCxnSpPr>
        <p:spPr>
          <a:xfrm flipH="1">
            <a:off x="7270596" y="4661210"/>
            <a:ext cx="1748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A36E6E5-6B00-2DC7-1445-C88575850448}"/>
              </a:ext>
            </a:extLst>
          </p:cNvPr>
          <p:cNvCxnSpPr>
            <a:cxnSpLocks/>
          </p:cNvCxnSpPr>
          <p:nvPr/>
        </p:nvCxnSpPr>
        <p:spPr>
          <a:xfrm>
            <a:off x="7270596" y="4661210"/>
            <a:ext cx="0" cy="453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28D97D1-5C4A-CF86-920E-393C4180730D}"/>
              </a:ext>
            </a:extLst>
          </p:cNvPr>
          <p:cNvCxnSpPr/>
          <p:nvPr/>
        </p:nvCxnSpPr>
        <p:spPr>
          <a:xfrm>
            <a:off x="9018802" y="4661210"/>
            <a:ext cx="60527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9" name="Straight Arrow Connector 88">
            <a:extLst>
              <a:ext uri="{FF2B5EF4-FFF2-40B4-BE49-F238E27FC236}">
                <a16:creationId xmlns:a16="http://schemas.microsoft.com/office/drawing/2014/main" id="{4A24FC92-1E2E-5273-72AB-2CC0B5512425}"/>
              </a:ext>
            </a:extLst>
          </p:cNvPr>
          <p:cNvCxnSpPr/>
          <p:nvPr/>
        </p:nvCxnSpPr>
        <p:spPr>
          <a:xfrm>
            <a:off x="9389906" y="4661210"/>
            <a:ext cx="0" cy="43291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1" name="Straight Arrow Connector 90">
            <a:extLst>
              <a:ext uri="{FF2B5EF4-FFF2-40B4-BE49-F238E27FC236}">
                <a16:creationId xmlns:a16="http://schemas.microsoft.com/office/drawing/2014/main" id="{C55167BC-B368-B4F6-FC89-B4DCEE51D01B}"/>
              </a:ext>
            </a:extLst>
          </p:cNvPr>
          <p:cNvCxnSpPr/>
          <p:nvPr/>
        </p:nvCxnSpPr>
        <p:spPr>
          <a:xfrm>
            <a:off x="9624077" y="4661210"/>
            <a:ext cx="144403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3" name="Straight Arrow Connector 92">
            <a:extLst>
              <a:ext uri="{FF2B5EF4-FFF2-40B4-BE49-F238E27FC236}">
                <a16:creationId xmlns:a16="http://schemas.microsoft.com/office/drawing/2014/main" id="{FA90A3C8-9DCF-A4D1-F3C0-033473028D1A}"/>
              </a:ext>
            </a:extLst>
          </p:cNvPr>
          <p:cNvCxnSpPr/>
          <p:nvPr/>
        </p:nvCxnSpPr>
        <p:spPr>
          <a:xfrm>
            <a:off x="10833945" y="4661210"/>
            <a:ext cx="0" cy="43291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7" name="Straight Arrow Connector 96">
            <a:extLst>
              <a:ext uri="{FF2B5EF4-FFF2-40B4-BE49-F238E27FC236}">
                <a16:creationId xmlns:a16="http://schemas.microsoft.com/office/drawing/2014/main" id="{25E7EF35-E3D8-B9C3-CAEB-DFB6A764A5FF}"/>
              </a:ext>
            </a:extLst>
          </p:cNvPr>
          <p:cNvCxnSpPr/>
          <p:nvPr/>
        </p:nvCxnSpPr>
        <p:spPr>
          <a:xfrm flipV="1">
            <a:off x="7383724" y="4661210"/>
            <a:ext cx="0" cy="5910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0" name="TextBox 99">
            <a:extLst>
              <a:ext uri="{FF2B5EF4-FFF2-40B4-BE49-F238E27FC236}">
                <a16:creationId xmlns:a16="http://schemas.microsoft.com/office/drawing/2014/main" id="{E3C01A6B-7328-070F-CD06-C04DAF36F672}"/>
              </a:ext>
            </a:extLst>
          </p:cNvPr>
          <p:cNvSpPr txBox="1"/>
          <p:nvPr/>
        </p:nvSpPr>
        <p:spPr>
          <a:xfrm>
            <a:off x="8609314" y="1401624"/>
            <a:ext cx="1354829" cy="261610"/>
          </a:xfrm>
          <a:prstGeom prst="rect">
            <a:avLst/>
          </a:prstGeom>
          <a:noFill/>
        </p:spPr>
        <p:txBody>
          <a:bodyPr wrap="square" rtlCol="0">
            <a:spAutoFit/>
          </a:bodyPr>
          <a:lstStyle/>
          <a:p>
            <a:r>
              <a:rPr lang="en-US" sz="1100" dirty="0"/>
              <a:t>CTI Server</a:t>
            </a:r>
          </a:p>
        </p:txBody>
      </p:sp>
      <p:sp>
        <p:nvSpPr>
          <p:cNvPr id="101" name="TextBox 100">
            <a:extLst>
              <a:ext uri="{FF2B5EF4-FFF2-40B4-BE49-F238E27FC236}">
                <a16:creationId xmlns:a16="http://schemas.microsoft.com/office/drawing/2014/main" id="{CC8F3908-42AA-6E6F-FDC1-10EC5597F72C}"/>
              </a:ext>
            </a:extLst>
          </p:cNvPr>
          <p:cNvSpPr txBox="1"/>
          <p:nvPr/>
        </p:nvSpPr>
        <p:spPr>
          <a:xfrm>
            <a:off x="8609313" y="3528038"/>
            <a:ext cx="1354829" cy="261610"/>
          </a:xfrm>
          <a:prstGeom prst="rect">
            <a:avLst/>
          </a:prstGeom>
          <a:noFill/>
        </p:spPr>
        <p:txBody>
          <a:bodyPr wrap="square" rtlCol="0">
            <a:spAutoFit/>
          </a:bodyPr>
          <a:lstStyle/>
          <a:p>
            <a:r>
              <a:rPr lang="en-US" sz="1100" dirty="0"/>
              <a:t>CTI Server Backup</a:t>
            </a:r>
          </a:p>
        </p:txBody>
      </p:sp>
      <p:sp>
        <p:nvSpPr>
          <p:cNvPr id="102" name="TextBox 101">
            <a:extLst>
              <a:ext uri="{FF2B5EF4-FFF2-40B4-BE49-F238E27FC236}">
                <a16:creationId xmlns:a16="http://schemas.microsoft.com/office/drawing/2014/main" id="{8C119F4E-2135-5F08-0649-5B2F41D3AEA6}"/>
              </a:ext>
            </a:extLst>
          </p:cNvPr>
          <p:cNvSpPr txBox="1"/>
          <p:nvPr/>
        </p:nvSpPr>
        <p:spPr>
          <a:xfrm>
            <a:off x="9265444" y="776489"/>
            <a:ext cx="1770236" cy="261610"/>
          </a:xfrm>
          <a:prstGeom prst="rect">
            <a:avLst/>
          </a:prstGeom>
          <a:noFill/>
        </p:spPr>
        <p:txBody>
          <a:bodyPr wrap="square" rtlCol="0">
            <a:spAutoFit/>
          </a:bodyPr>
          <a:lstStyle/>
          <a:p>
            <a:r>
              <a:rPr lang="en-US" sz="1100" dirty="0"/>
              <a:t>CRM Application Server</a:t>
            </a:r>
          </a:p>
        </p:txBody>
      </p:sp>
      <p:sp>
        <p:nvSpPr>
          <p:cNvPr id="103" name="TextBox 102">
            <a:extLst>
              <a:ext uri="{FF2B5EF4-FFF2-40B4-BE49-F238E27FC236}">
                <a16:creationId xmlns:a16="http://schemas.microsoft.com/office/drawing/2014/main" id="{D95CF76E-EAB2-C039-0D26-1B29107118E4}"/>
              </a:ext>
            </a:extLst>
          </p:cNvPr>
          <p:cNvSpPr txBox="1"/>
          <p:nvPr/>
        </p:nvSpPr>
        <p:spPr>
          <a:xfrm>
            <a:off x="9726912" y="2741796"/>
            <a:ext cx="1531686" cy="261610"/>
          </a:xfrm>
          <a:prstGeom prst="rect">
            <a:avLst/>
          </a:prstGeom>
          <a:noFill/>
        </p:spPr>
        <p:txBody>
          <a:bodyPr wrap="square" rtlCol="0">
            <a:spAutoFit/>
          </a:bodyPr>
          <a:lstStyle/>
          <a:p>
            <a:r>
              <a:rPr lang="en-US" sz="1100" dirty="0"/>
              <a:t>Database Server</a:t>
            </a:r>
          </a:p>
        </p:txBody>
      </p:sp>
      <p:sp>
        <p:nvSpPr>
          <p:cNvPr id="104" name="TextBox 103">
            <a:extLst>
              <a:ext uri="{FF2B5EF4-FFF2-40B4-BE49-F238E27FC236}">
                <a16:creationId xmlns:a16="http://schemas.microsoft.com/office/drawing/2014/main" id="{D9CDBD73-005E-4797-066E-5E431FA10C01}"/>
              </a:ext>
            </a:extLst>
          </p:cNvPr>
          <p:cNvSpPr txBox="1"/>
          <p:nvPr/>
        </p:nvSpPr>
        <p:spPr>
          <a:xfrm>
            <a:off x="468833" y="1138888"/>
            <a:ext cx="1856629" cy="276999"/>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a:t>Beneficiary calling 104</a:t>
            </a:r>
          </a:p>
        </p:txBody>
      </p:sp>
      <p:sp>
        <p:nvSpPr>
          <p:cNvPr id="105" name="TextBox 104">
            <a:extLst>
              <a:ext uri="{FF2B5EF4-FFF2-40B4-BE49-F238E27FC236}">
                <a16:creationId xmlns:a16="http://schemas.microsoft.com/office/drawing/2014/main" id="{7E7A05D6-5CBF-7F02-A145-3A35D0E8B5B4}"/>
              </a:ext>
            </a:extLst>
          </p:cNvPr>
          <p:cNvSpPr txBox="1"/>
          <p:nvPr/>
        </p:nvSpPr>
        <p:spPr>
          <a:xfrm>
            <a:off x="2828076" y="2713951"/>
            <a:ext cx="764395" cy="430887"/>
          </a:xfrm>
          <a:prstGeom prst="rect">
            <a:avLst/>
          </a:prstGeom>
          <a:noFill/>
        </p:spPr>
        <p:txBody>
          <a:bodyPr wrap="square" rtlCol="0">
            <a:spAutoFit/>
          </a:bodyPr>
          <a:lstStyle/>
          <a:p>
            <a:r>
              <a:rPr lang="en-US" sz="1100" dirty="0"/>
              <a:t>Mobile Network</a:t>
            </a:r>
          </a:p>
        </p:txBody>
      </p:sp>
      <p:sp>
        <p:nvSpPr>
          <p:cNvPr id="106" name="TextBox 105">
            <a:extLst>
              <a:ext uri="{FF2B5EF4-FFF2-40B4-BE49-F238E27FC236}">
                <a16:creationId xmlns:a16="http://schemas.microsoft.com/office/drawing/2014/main" id="{330AE4B6-C9DB-BEF6-3979-57DC6F317C9C}"/>
              </a:ext>
            </a:extLst>
          </p:cNvPr>
          <p:cNvSpPr txBox="1"/>
          <p:nvPr/>
        </p:nvSpPr>
        <p:spPr>
          <a:xfrm>
            <a:off x="4737922" y="1319176"/>
            <a:ext cx="902313" cy="430887"/>
          </a:xfrm>
          <a:prstGeom prst="rect">
            <a:avLst/>
          </a:prstGeom>
          <a:noFill/>
        </p:spPr>
        <p:txBody>
          <a:bodyPr wrap="square" rtlCol="0">
            <a:spAutoFit/>
          </a:bodyPr>
          <a:lstStyle/>
          <a:p>
            <a:r>
              <a:rPr lang="en-US" sz="1100" dirty="0"/>
              <a:t>BSNL ISDN IN Network</a:t>
            </a:r>
          </a:p>
        </p:txBody>
      </p:sp>
      <p:sp>
        <p:nvSpPr>
          <p:cNvPr id="107" name="TextBox 106">
            <a:extLst>
              <a:ext uri="{FF2B5EF4-FFF2-40B4-BE49-F238E27FC236}">
                <a16:creationId xmlns:a16="http://schemas.microsoft.com/office/drawing/2014/main" id="{BFB47D65-3F1F-6B2B-CEE2-ED4C55204998}"/>
              </a:ext>
            </a:extLst>
          </p:cNvPr>
          <p:cNvSpPr txBox="1"/>
          <p:nvPr/>
        </p:nvSpPr>
        <p:spPr>
          <a:xfrm>
            <a:off x="6713876" y="2754069"/>
            <a:ext cx="822676" cy="430887"/>
          </a:xfrm>
          <a:prstGeom prst="rect">
            <a:avLst/>
          </a:prstGeom>
          <a:noFill/>
        </p:spPr>
        <p:txBody>
          <a:bodyPr wrap="square" rtlCol="0">
            <a:spAutoFit/>
          </a:bodyPr>
          <a:lstStyle/>
          <a:p>
            <a:r>
              <a:rPr lang="en-US" sz="1100" dirty="0"/>
              <a:t>PRI CPE device</a:t>
            </a:r>
          </a:p>
        </p:txBody>
      </p:sp>
      <p:sp>
        <p:nvSpPr>
          <p:cNvPr id="110" name="TextBox 109">
            <a:extLst>
              <a:ext uri="{FF2B5EF4-FFF2-40B4-BE49-F238E27FC236}">
                <a16:creationId xmlns:a16="http://schemas.microsoft.com/office/drawing/2014/main" id="{F47DF9CA-CC62-32AD-8494-8C198F2FB05C}"/>
              </a:ext>
            </a:extLst>
          </p:cNvPr>
          <p:cNvSpPr txBox="1"/>
          <p:nvPr/>
        </p:nvSpPr>
        <p:spPr>
          <a:xfrm>
            <a:off x="7937259" y="2029696"/>
            <a:ext cx="889061" cy="253916"/>
          </a:xfrm>
          <a:prstGeom prst="rect">
            <a:avLst/>
          </a:prstGeom>
          <a:noFill/>
        </p:spPr>
        <p:txBody>
          <a:bodyPr wrap="square" rtlCol="0">
            <a:spAutoFit/>
          </a:bodyPr>
          <a:lstStyle/>
          <a:p>
            <a:r>
              <a:rPr lang="en-US" sz="1000" dirty="0"/>
              <a:t>PRI Card</a:t>
            </a:r>
          </a:p>
        </p:txBody>
      </p:sp>
      <p:sp>
        <p:nvSpPr>
          <p:cNvPr id="111" name="TextBox 110">
            <a:extLst>
              <a:ext uri="{FF2B5EF4-FFF2-40B4-BE49-F238E27FC236}">
                <a16:creationId xmlns:a16="http://schemas.microsoft.com/office/drawing/2014/main" id="{2A313458-3ED0-9C76-B167-E9226C132051}"/>
              </a:ext>
            </a:extLst>
          </p:cNvPr>
          <p:cNvSpPr txBox="1"/>
          <p:nvPr/>
        </p:nvSpPr>
        <p:spPr>
          <a:xfrm>
            <a:off x="6713876" y="851671"/>
            <a:ext cx="1895437" cy="369332"/>
          </a:xfrm>
          <a:prstGeom prst="rect">
            <a:avLst/>
          </a:prstGeom>
          <a:noFill/>
        </p:spPr>
        <p:txBody>
          <a:bodyPr wrap="square" rtlCol="0">
            <a:spAutoFit/>
          </a:bodyPr>
          <a:lstStyle/>
          <a:p>
            <a:r>
              <a:rPr lang="en-US" dirty="0"/>
              <a:t>HA Data Center</a:t>
            </a:r>
          </a:p>
        </p:txBody>
      </p:sp>
      <p:sp>
        <p:nvSpPr>
          <p:cNvPr id="112" name="TextBox 111">
            <a:extLst>
              <a:ext uri="{FF2B5EF4-FFF2-40B4-BE49-F238E27FC236}">
                <a16:creationId xmlns:a16="http://schemas.microsoft.com/office/drawing/2014/main" id="{60FE9C7D-1623-734C-0A74-6482D50ABB50}"/>
              </a:ext>
            </a:extLst>
          </p:cNvPr>
          <p:cNvSpPr txBox="1"/>
          <p:nvPr/>
        </p:nvSpPr>
        <p:spPr>
          <a:xfrm>
            <a:off x="468832" y="3275946"/>
            <a:ext cx="5586309" cy="3323987"/>
          </a:xfrm>
          <a:prstGeom prst="rect">
            <a:avLst/>
          </a:prstGeom>
          <a:noFill/>
        </p:spPr>
        <p:txBody>
          <a:bodyPr wrap="square" rtlCol="0">
            <a:spAutoFit/>
          </a:bodyPr>
          <a:lstStyle/>
          <a:p>
            <a:r>
              <a:rPr lang="en-US" sz="1400" b="1" dirty="0"/>
              <a:t>Call Flow:</a:t>
            </a:r>
          </a:p>
          <a:p>
            <a:pPr marL="342900" indent="-342900">
              <a:buFont typeface="+mj-lt"/>
              <a:buAutoNum type="arabicPeriod"/>
            </a:pPr>
            <a:r>
              <a:rPr lang="en-US" sz="1400" dirty="0"/>
              <a:t>Beneficiary calls 104 from mobile.</a:t>
            </a:r>
          </a:p>
          <a:p>
            <a:pPr marL="342900" indent="-342900">
              <a:buFont typeface="+mj-lt"/>
              <a:buAutoNum type="arabicPeriod"/>
            </a:pPr>
            <a:r>
              <a:rPr lang="en-US" sz="1400" dirty="0"/>
              <a:t>Call is then routed to Mobile Network were 104 Short code number is converted to Toll free num via mapping.</a:t>
            </a:r>
          </a:p>
          <a:p>
            <a:pPr marL="342900" indent="-342900">
              <a:buFont typeface="+mj-lt"/>
              <a:buAutoNum type="arabicPeriod"/>
            </a:pPr>
            <a:r>
              <a:rPr lang="en-US" sz="1400" dirty="0"/>
              <a:t>Now when call is redirected to toll free num, BSNL ISDN Intelligent network routs call to PRI line which it is registered.</a:t>
            </a:r>
          </a:p>
          <a:p>
            <a:pPr marL="342900" indent="-342900">
              <a:buFont typeface="+mj-lt"/>
              <a:buAutoNum type="arabicPeriod"/>
            </a:pPr>
            <a:r>
              <a:rPr lang="en-US" sz="1400" dirty="0"/>
              <a:t>PRI provisioned for 104 are terminated in our HA Datacenter to </a:t>
            </a:r>
            <a:r>
              <a:rPr lang="en-US" sz="1400" dirty="0" err="1"/>
              <a:t>BSNl</a:t>
            </a:r>
            <a:r>
              <a:rPr lang="en-US" sz="1400" dirty="0"/>
              <a:t> CPE device and its is connected to CTI Server PRI card.</a:t>
            </a:r>
          </a:p>
          <a:p>
            <a:pPr marL="342900" indent="-342900">
              <a:buFont typeface="+mj-lt"/>
              <a:buAutoNum type="arabicPeriod"/>
            </a:pPr>
            <a:r>
              <a:rPr lang="en-US" sz="1400" dirty="0"/>
              <a:t>Now CTI server with the help of PRI card converts voice call to system understandable format and then routs the call to Agent System SIP Softphone with  synchronization of Application CRM server and Database server, so that they all work together and give seamless experience to Agents and Beneficiary on call.</a:t>
            </a:r>
          </a:p>
          <a:p>
            <a:pPr marL="342900" indent="-342900">
              <a:buFont typeface="+mj-lt"/>
              <a:buAutoNum type="arabicPeriod"/>
            </a:pPr>
            <a:r>
              <a:rPr lang="en-US" sz="1400" dirty="0"/>
              <a:t>The call routing is handled by CTI server, were call landing to agent is decided by Call Que manager configured in CTI server. </a:t>
            </a:r>
          </a:p>
        </p:txBody>
      </p:sp>
      <p:sp>
        <p:nvSpPr>
          <p:cNvPr id="115" name="TextBox 114">
            <a:extLst>
              <a:ext uri="{FF2B5EF4-FFF2-40B4-BE49-F238E27FC236}">
                <a16:creationId xmlns:a16="http://schemas.microsoft.com/office/drawing/2014/main" id="{904DA333-5068-FDB6-1E92-DA8D6BF43A83}"/>
              </a:ext>
            </a:extLst>
          </p:cNvPr>
          <p:cNvSpPr txBox="1"/>
          <p:nvPr/>
        </p:nvSpPr>
        <p:spPr>
          <a:xfrm>
            <a:off x="6214090" y="1964584"/>
            <a:ext cx="17231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900" dirty="0"/>
              <a:t>PRI DID num</a:t>
            </a:r>
          </a:p>
          <a:p>
            <a:r>
              <a:rPr lang="en-US" sz="900" dirty="0"/>
              <a:t>040 23556691/040 23556692</a:t>
            </a:r>
          </a:p>
        </p:txBody>
      </p:sp>
      <p:sp>
        <p:nvSpPr>
          <p:cNvPr id="118" name="TextBox 117">
            <a:extLst>
              <a:ext uri="{FF2B5EF4-FFF2-40B4-BE49-F238E27FC236}">
                <a16:creationId xmlns:a16="http://schemas.microsoft.com/office/drawing/2014/main" id="{E4669481-721E-4DC5-48BB-8266662F8C05}"/>
              </a:ext>
            </a:extLst>
          </p:cNvPr>
          <p:cNvSpPr txBox="1"/>
          <p:nvPr/>
        </p:nvSpPr>
        <p:spPr>
          <a:xfrm>
            <a:off x="3758946" y="1707183"/>
            <a:ext cx="88871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900" dirty="0"/>
              <a:t>Toll free num</a:t>
            </a:r>
          </a:p>
          <a:p>
            <a:r>
              <a:rPr lang="en-US" sz="900" dirty="0"/>
              <a:t>18004256691</a:t>
            </a:r>
          </a:p>
        </p:txBody>
      </p:sp>
      <p:sp>
        <p:nvSpPr>
          <p:cNvPr id="120" name="TextBox 119">
            <a:extLst>
              <a:ext uri="{FF2B5EF4-FFF2-40B4-BE49-F238E27FC236}">
                <a16:creationId xmlns:a16="http://schemas.microsoft.com/office/drawing/2014/main" id="{8BAF7179-3FBC-776B-CD5F-57C06BDC6E4C}"/>
              </a:ext>
            </a:extLst>
          </p:cNvPr>
          <p:cNvSpPr txBox="1"/>
          <p:nvPr/>
        </p:nvSpPr>
        <p:spPr>
          <a:xfrm>
            <a:off x="7295983" y="4315401"/>
            <a:ext cx="1706163" cy="307777"/>
          </a:xfrm>
          <a:prstGeom prst="rect">
            <a:avLst/>
          </a:prstGeom>
          <a:noFill/>
        </p:spPr>
        <p:txBody>
          <a:bodyPr wrap="square" rtlCol="0">
            <a:spAutoFit/>
          </a:bodyPr>
          <a:lstStyle/>
          <a:p>
            <a:r>
              <a:rPr lang="en-US" sz="1400" dirty="0"/>
              <a:t>Call center Agents</a:t>
            </a:r>
          </a:p>
        </p:txBody>
      </p:sp>
      <p:sp>
        <p:nvSpPr>
          <p:cNvPr id="121" name="Rectangle 120">
            <a:extLst>
              <a:ext uri="{FF2B5EF4-FFF2-40B4-BE49-F238E27FC236}">
                <a16:creationId xmlns:a16="http://schemas.microsoft.com/office/drawing/2014/main" id="{FAD6E4DA-BFCA-C1D7-D58B-FC452A16AD4F}"/>
              </a:ext>
            </a:extLst>
          </p:cNvPr>
          <p:cNvSpPr/>
          <p:nvPr/>
        </p:nvSpPr>
        <p:spPr>
          <a:xfrm>
            <a:off x="6400800" y="4270796"/>
            <a:ext cx="5551345" cy="1977509"/>
          </a:xfrm>
          <a:prstGeom prst="rect">
            <a:avLst/>
          </a:prstGeom>
          <a:noFill/>
          <a:ln>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028FCCF-0EB7-DA09-E1D1-77A2D4E3042D}"/>
              </a:ext>
            </a:extLst>
          </p:cNvPr>
          <p:cNvPicPr>
            <a:picLocks noChangeAspect="1"/>
          </p:cNvPicPr>
          <p:nvPr/>
        </p:nvPicPr>
        <p:blipFill>
          <a:blip r:embed="rId11"/>
          <a:stretch>
            <a:fillRect/>
          </a:stretch>
        </p:blipFill>
        <p:spPr>
          <a:xfrm>
            <a:off x="6646427" y="5232545"/>
            <a:ext cx="1371600" cy="714375"/>
          </a:xfrm>
          <a:prstGeom prst="rect">
            <a:avLst/>
          </a:prstGeom>
        </p:spPr>
      </p:pic>
      <p:pic>
        <p:nvPicPr>
          <p:cNvPr id="12" name="Picture 11">
            <a:extLst>
              <a:ext uri="{FF2B5EF4-FFF2-40B4-BE49-F238E27FC236}">
                <a16:creationId xmlns:a16="http://schemas.microsoft.com/office/drawing/2014/main" id="{A33BC79B-D1B5-78AF-7A38-1C4E4E3E15A1}"/>
              </a:ext>
            </a:extLst>
          </p:cNvPr>
          <p:cNvPicPr>
            <a:picLocks noChangeAspect="1"/>
          </p:cNvPicPr>
          <p:nvPr/>
        </p:nvPicPr>
        <p:blipFill>
          <a:blip r:embed="rId12"/>
          <a:stretch>
            <a:fillRect/>
          </a:stretch>
        </p:blipFill>
        <p:spPr>
          <a:xfrm>
            <a:off x="8836483" y="5114851"/>
            <a:ext cx="1028700" cy="733425"/>
          </a:xfrm>
          <a:prstGeom prst="rect">
            <a:avLst/>
          </a:prstGeom>
        </p:spPr>
      </p:pic>
      <p:pic>
        <p:nvPicPr>
          <p:cNvPr id="14" name="Picture 13">
            <a:extLst>
              <a:ext uri="{FF2B5EF4-FFF2-40B4-BE49-F238E27FC236}">
                <a16:creationId xmlns:a16="http://schemas.microsoft.com/office/drawing/2014/main" id="{78C695FB-6BBC-A58E-B92F-B846F3BD20D8}"/>
              </a:ext>
            </a:extLst>
          </p:cNvPr>
          <p:cNvPicPr>
            <a:picLocks noChangeAspect="1"/>
          </p:cNvPicPr>
          <p:nvPr/>
        </p:nvPicPr>
        <p:blipFill>
          <a:blip r:embed="rId13"/>
          <a:stretch>
            <a:fillRect/>
          </a:stretch>
        </p:blipFill>
        <p:spPr>
          <a:xfrm>
            <a:off x="10251141" y="5120599"/>
            <a:ext cx="1066800" cy="657225"/>
          </a:xfrm>
          <a:prstGeom prst="rect">
            <a:avLst/>
          </a:prstGeom>
        </p:spPr>
      </p:pic>
    </p:spTree>
    <p:extLst>
      <p:ext uri="{BB962C8B-B14F-4D97-AF65-F5344CB8AC3E}">
        <p14:creationId xmlns:p14="http://schemas.microsoft.com/office/powerpoint/2010/main" val="297065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1000"/>
                                        <p:tgtEl>
                                          <p:spTgt spid="43"/>
                                        </p:tgtEl>
                                      </p:cBhvr>
                                    </p:animEffect>
                                    <p:anim calcmode="lin" valueType="num">
                                      <p:cBhvr>
                                        <p:cTn id="44" dur="1000" fill="hold"/>
                                        <p:tgtEl>
                                          <p:spTgt spid="43"/>
                                        </p:tgtEl>
                                        <p:attrNameLst>
                                          <p:attrName>ppt_x</p:attrName>
                                        </p:attrNameLst>
                                      </p:cBhvr>
                                      <p:tavLst>
                                        <p:tav tm="0">
                                          <p:val>
                                            <p:strVal val="#ppt_x"/>
                                          </p:val>
                                        </p:tav>
                                        <p:tav tm="100000">
                                          <p:val>
                                            <p:strVal val="#ppt_x"/>
                                          </p:val>
                                        </p:tav>
                                      </p:tavLst>
                                    </p:anim>
                                    <p:anim calcmode="lin" valueType="num">
                                      <p:cBhvr>
                                        <p:cTn id="4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06"/>
                                        </p:tgtEl>
                                        <p:attrNameLst>
                                          <p:attrName>style.visibility</p:attrName>
                                        </p:attrNameLst>
                                      </p:cBhvr>
                                      <p:to>
                                        <p:strVal val="visible"/>
                                      </p:to>
                                    </p:set>
                                    <p:animEffect transition="in" filter="fade">
                                      <p:cBhvr>
                                        <p:cTn id="50" dur="1000"/>
                                        <p:tgtEl>
                                          <p:spTgt spid="106"/>
                                        </p:tgtEl>
                                      </p:cBhvr>
                                    </p:animEffect>
                                    <p:anim calcmode="lin" valueType="num">
                                      <p:cBhvr>
                                        <p:cTn id="51" dur="1000" fill="hold"/>
                                        <p:tgtEl>
                                          <p:spTgt spid="106"/>
                                        </p:tgtEl>
                                        <p:attrNameLst>
                                          <p:attrName>ppt_x</p:attrName>
                                        </p:attrNameLst>
                                      </p:cBhvr>
                                      <p:tavLst>
                                        <p:tav tm="0">
                                          <p:val>
                                            <p:strVal val="#ppt_x"/>
                                          </p:val>
                                        </p:tav>
                                        <p:tav tm="100000">
                                          <p:val>
                                            <p:strVal val="#ppt_x"/>
                                          </p:val>
                                        </p:tav>
                                      </p:tavLst>
                                    </p:anim>
                                    <p:anim calcmode="lin" valueType="num">
                                      <p:cBhvr>
                                        <p:cTn id="52"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1000"/>
                                        <p:tgtEl>
                                          <p:spTgt spid="47"/>
                                        </p:tgtEl>
                                      </p:cBhvr>
                                    </p:animEffect>
                                    <p:anim calcmode="lin" valueType="num">
                                      <p:cBhvr>
                                        <p:cTn id="63" dur="1000" fill="hold"/>
                                        <p:tgtEl>
                                          <p:spTgt spid="47"/>
                                        </p:tgtEl>
                                        <p:attrNameLst>
                                          <p:attrName>ppt_x</p:attrName>
                                        </p:attrNameLst>
                                      </p:cBhvr>
                                      <p:tavLst>
                                        <p:tav tm="0">
                                          <p:val>
                                            <p:strVal val="#ppt_x"/>
                                          </p:val>
                                        </p:tav>
                                        <p:tav tm="100000">
                                          <p:val>
                                            <p:strVal val="#ppt_x"/>
                                          </p:val>
                                        </p:tav>
                                      </p:tavLst>
                                    </p:anim>
                                    <p:anim calcmode="lin" valueType="num">
                                      <p:cBhvr>
                                        <p:cTn id="6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15"/>
                                        </p:tgtEl>
                                        <p:attrNameLst>
                                          <p:attrName>style.visibility</p:attrName>
                                        </p:attrNameLst>
                                      </p:cBhvr>
                                      <p:to>
                                        <p:strVal val="visible"/>
                                      </p:to>
                                    </p:set>
                                    <p:animEffect transition="in" filter="fade">
                                      <p:cBhvr>
                                        <p:cTn id="69" dur="1000"/>
                                        <p:tgtEl>
                                          <p:spTgt spid="115"/>
                                        </p:tgtEl>
                                      </p:cBhvr>
                                    </p:animEffect>
                                    <p:anim calcmode="lin" valueType="num">
                                      <p:cBhvr>
                                        <p:cTn id="70" dur="1000" fill="hold"/>
                                        <p:tgtEl>
                                          <p:spTgt spid="115"/>
                                        </p:tgtEl>
                                        <p:attrNameLst>
                                          <p:attrName>ppt_x</p:attrName>
                                        </p:attrNameLst>
                                      </p:cBhvr>
                                      <p:tavLst>
                                        <p:tav tm="0">
                                          <p:val>
                                            <p:strVal val="#ppt_x"/>
                                          </p:val>
                                        </p:tav>
                                        <p:tav tm="100000">
                                          <p:val>
                                            <p:strVal val="#ppt_x"/>
                                          </p:val>
                                        </p:tav>
                                      </p:tavLst>
                                    </p:anim>
                                    <p:anim calcmode="lin" valueType="num">
                                      <p:cBhvr>
                                        <p:cTn id="71"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11"/>
                                        </p:tgtEl>
                                        <p:attrNameLst>
                                          <p:attrName>style.visibility</p:attrName>
                                        </p:attrNameLst>
                                      </p:cBhvr>
                                      <p:to>
                                        <p:strVal val="visible"/>
                                      </p:to>
                                    </p:set>
                                    <p:animEffect transition="in" filter="fade">
                                      <p:cBhvr>
                                        <p:cTn id="76" dur="1000"/>
                                        <p:tgtEl>
                                          <p:spTgt spid="111"/>
                                        </p:tgtEl>
                                      </p:cBhvr>
                                    </p:animEffect>
                                    <p:anim calcmode="lin" valueType="num">
                                      <p:cBhvr>
                                        <p:cTn id="77" dur="1000" fill="hold"/>
                                        <p:tgtEl>
                                          <p:spTgt spid="111"/>
                                        </p:tgtEl>
                                        <p:attrNameLst>
                                          <p:attrName>ppt_x</p:attrName>
                                        </p:attrNameLst>
                                      </p:cBhvr>
                                      <p:tavLst>
                                        <p:tav tm="0">
                                          <p:val>
                                            <p:strVal val="#ppt_x"/>
                                          </p:val>
                                        </p:tav>
                                        <p:tav tm="100000">
                                          <p:val>
                                            <p:strVal val="#ppt_x"/>
                                          </p:val>
                                        </p:tav>
                                      </p:tavLst>
                                    </p:anim>
                                    <p:anim calcmode="lin" valueType="num">
                                      <p:cBhvr>
                                        <p:cTn id="78"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1000"/>
                                        <p:tgtEl>
                                          <p:spTgt spid="44"/>
                                        </p:tgtEl>
                                      </p:cBhvr>
                                    </p:animEffect>
                                    <p:anim calcmode="lin" valueType="num">
                                      <p:cBhvr>
                                        <p:cTn id="84" dur="1000" fill="hold"/>
                                        <p:tgtEl>
                                          <p:spTgt spid="44"/>
                                        </p:tgtEl>
                                        <p:attrNameLst>
                                          <p:attrName>ppt_x</p:attrName>
                                        </p:attrNameLst>
                                      </p:cBhvr>
                                      <p:tavLst>
                                        <p:tav tm="0">
                                          <p:val>
                                            <p:strVal val="#ppt_x"/>
                                          </p:val>
                                        </p:tav>
                                        <p:tav tm="100000">
                                          <p:val>
                                            <p:strVal val="#ppt_x"/>
                                          </p:val>
                                        </p:tav>
                                      </p:tavLst>
                                    </p:anim>
                                    <p:anim calcmode="lin" valueType="num">
                                      <p:cBhvr>
                                        <p:cTn id="85"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07"/>
                                        </p:tgtEl>
                                        <p:attrNameLst>
                                          <p:attrName>style.visibility</p:attrName>
                                        </p:attrNameLst>
                                      </p:cBhvr>
                                      <p:to>
                                        <p:strVal val="visible"/>
                                      </p:to>
                                    </p:set>
                                    <p:animEffect transition="in" filter="fade">
                                      <p:cBhvr>
                                        <p:cTn id="90" dur="1000"/>
                                        <p:tgtEl>
                                          <p:spTgt spid="107"/>
                                        </p:tgtEl>
                                      </p:cBhvr>
                                    </p:animEffect>
                                    <p:anim calcmode="lin" valueType="num">
                                      <p:cBhvr>
                                        <p:cTn id="91" dur="1000" fill="hold"/>
                                        <p:tgtEl>
                                          <p:spTgt spid="107"/>
                                        </p:tgtEl>
                                        <p:attrNameLst>
                                          <p:attrName>ppt_x</p:attrName>
                                        </p:attrNameLst>
                                      </p:cBhvr>
                                      <p:tavLst>
                                        <p:tav tm="0">
                                          <p:val>
                                            <p:strVal val="#ppt_x"/>
                                          </p:val>
                                        </p:tav>
                                        <p:tav tm="100000">
                                          <p:val>
                                            <p:strVal val="#ppt_x"/>
                                          </p:val>
                                        </p:tav>
                                      </p:tavLst>
                                    </p:anim>
                                    <p:anim calcmode="lin" valueType="num">
                                      <p:cBhvr>
                                        <p:cTn id="92"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500"/>
                                        <p:tgtEl>
                                          <p:spTgt spid="5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500"/>
                                        <p:tgtEl>
                                          <p:spTgt spid="55"/>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110"/>
                                        </p:tgtEl>
                                        <p:attrNameLst>
                                          <p:attrName>style.visibility</p:attrName>
                                        </p:attrNameLst>
                                      </p:cBhvr>
                                      <p:to>
                                        <p:strVal val="visible"/>
                                      </p:to>
                                    </p:set>
                                    <p:animEffect transition="in" filter="fade">
                                      <p:cBhvr>
                                        <p:cTn id="107" dur="1000"/>
                                        <p:tgtEl>
                                          <p:spTgt spid="110"/>
                                        </p:tgtEl>
                                      </p:cBhvr>
                                    </p:animEffect>
                                    <p:anim calcmode="lin" valueType="num">
                                      <p:cBhvr>
                                        <p:cTn id="108" dur="1000" fill="hold"/>
                                        <p:tgtEl>
                                          <p:spTgt spid="110"/>
                                        </p:tgtEl>
                                        <p:attrNameLst>
                                          <p:attrName>ppt_x</p:attrName>
                                        </p:attrNameLst>
                                      </p:cBhvr>
                                      <p:tavLst>
                                        <p:tav tm="0">
                                          <p:val>
                                            <p:strVal val="#ppt_x"/>
                                          </p:val>
                                        </p:tav>
                                        <p:tav tm="100000">
                                          <p:val>
                                            <p:strVal val="#ppt_x"/>
                                          </p:val>
                                        </p:tav>
                                      </p:tavLst>
                                    </p:anim>
                                    <p:anim calcmode="lin" valueType="num">
                                      <p:cBhvr>
                                        <p:cTn id="109"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100"/>
                                        </p:tgtEl>
                                        <p:attrNameLst>
                                          <p:attrName>style.visibility</p:attrName>
                                        </p:attrNameLst>
                                      </p:cBhvr>
                                      <p:to>
                                        <p:strVal val="visible"/>
                                      </p:to>
                                    </p:set>
                                    <p:animEffect transition="in" filter="fade">
                                      <p:cBhvr>
                                        <p:cTn id="114" dur="1000"/>
                                        <p:tgtEl>
                                          <p:spTgt spid="100"/>
                                        </p:tgtEl>
                                      </p:cBhvr>
                                    </p:animEffect>
                                    <p:anim calcmode="lin" valueType="num">
                                      <p:cBhvr>
                                        <p:cTn id="115" dur="1000" fill="hold"/>
                                        <p:tgtEl>
                                          <p:spTgt spid="100"/>
                                        </p:tgtEl>
                                        <p:attrNameLst>
                                          <p:attrName>ppt_x</p:attrName>
                                        </p:attrNameLst>
                                      </p:cBhvr>
                                      <p:tavLst>
                                        <p:tav tm="0">
                                          <p:val>
                                            <p:strVal val="#ppt_x"/>
                                          </p:val>
                                        </p:tav>
                                        <p:tav tm="100000">
                                          <p:val>
                                            <p:strVal val="#ppt_x"/>
                                          </p:val>
                                        </p:tav>
                                      </p:tavLst>
                                    </p:anim>
                                    <p:anim calcmode="lin" valueType="num">
                                      <p:cBhvr>
                                        <p:cTn id="116"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nodeType="click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fade">
                                      <p:cBhvr>
                                        <p:cTn id="121" dur="1000"/>
                                        <p:tgtEl>
                                          <p:spTgt spid="40"/>
                                        </p:tgtEl>
                                      </p:cBhvr>
                                    </p:animEffect>
                                    <p:anim calcmode="lin" valueType="num">
                                      <p:cBhvr>
                                        <p:cTn id="122" dur="1000" fill="hold"/>
                                        <p:tgtEl>
                                          <p:spTgt spid="40"/>
                                        </p:tgtEl>
                                        <p:attrNameLst>
                                          <p:attrName>ppt_x</p:attrName>
                                        </p:attrNameLst>
                                      </p:cBhvr>
                                      <p:tavLst>
                                        <p:tav tm="0">
                                          <p:val>
                                            <p:strVal val="#ppt_x"/>
                                          </p:val>
                                        </p:tav>
                                        <p:tav tm="100000">
                                          <p:val>
                                            <p:strVal val="#ppt_x"/>
                                          </p:val>
                                        </p:tav>
                                      </p:tavLst>
                                    </p:anim>
                                    <p:anim calcmode="lin" valueType="num">
                                      <p:cBhvr>
                                        <p:cTn id="12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101"/>
                                        </p:tgtEl>
                                        <p:attrNameLst>
                                          <p:attrName>style.visibility</p:attrName>
                                        </p:attrNameLst>
                                      </p:cBhvr>
                                      <p:to>
                                        <p:strVal val="visible"/>
                                      </p:to>
                                    </p:set>
                                    <p:animEffect transition="in" filter="fade">
                                      <p:cBhvr>
                                        <p:cTn id="128" dur="1000"/>
                                        <p:tgtEl>
                                          <p:spTgt spid="101"/>
                                        </p:tgtEl>
                                      </p:cBhvr>
                                    </p:animEffect>
                                    <p:anim calcmode="lin" valueType="num">
                                      <p:cBhvr>
                                        <p:cTn id="129" dur="1000" fill="hold"/>
                                        <p:tgtEl>
                                          <p:spTgt spid="101"/>
                                        </p:tgtEl>
                                        <p:attrNameLst>
                                          <p:attrName>ppt_x</p:attrName>
                                        </p:attrNameLst>
                                      </p:cBhvr>
                                      <p:tavLst>
                                        <p:tav tm="0">
                                          <p:val>
                                            <p:strVal val="#ppt_x"/>
                                          </p:val>
                                        </p:tav>
                                        <p:tav tm="100000">
                                          <p:val>
                                            <p:strVal val="#ppt_x"/>
                                          </p:val>
                                        </p:tav>
                                      </p:tavLst>
                                    </p:anim>
                                    <p:anim calcmode="lin" valueType="num">
                                      <p:cBhvr>
                                        <p:cTn id="130"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39"/>
                                        </p:tgtEl>
                                        <p:attrNameLst>
                                          <p:attrName>style.visibility</p:attrName>
                                        </p:attrNameLst>
                                      </p:cBhvr>
                                      <p:to>
                                        <p:strVal val="visible"/>
                                      </p:to>
                                    </p:set>
                                    <p:animEffect transition="in" filter="fade">
                                      <p:cBhvr>
                                        <p:cTn id="135" dur="1000"/>
                                        <p:tgtEl>
                                          <p:spTgt spid="39"/>
                                        </p:tgtEl>
                                      </p:cBhvr>
                                    </p:animEffect>
                                    <p:anim calcmode="lin" valueType="num">
                                      <p:cBhvr>
                                        <p:cTn id="136" dur="1000" fill="hold"/>
                                        <p:tgtEl>
                                          <p:spTgt spid="39"/>
                                        </p:tgtEl>
                                        <p:attrNameLst>
                                          <p:attrName>ppt_x</p:attrName>
                                        </p:attrNameLst>
                                      </p:cBhvr>
                                      <p:tavLst>
                                        <p:tav tm="0">
                                          <p:val>
                                            <p:strVal val="#ppt_x"/>
                                          </p:val>
                                        </p:tav>
                                        <p:tav tm="100000">
                                          <p:val>
                                            <p:strVal val="#ppt_x"/>
                                          </p:val>
                                        </p:tav>
                                      </p:tavLst>
                                    </p:anim>
                                    <p:anim calcmode="lin" valueType="num">
                                      <p:cBhvr>
                                        <p:cTn id="13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1000"/>
                                        <p:tgtEl>
                                          <p:spTgt spid="57"/>
                                        </p:tgtEl>
                                      </p:cBhvr>
                                    </p:animEffect>
                                    <p:anim calcmode="lin" valueType="num">
                                      <p:cBhvr>
                                        <p:cTn id="143" dur="1000" fill="hold"/>
                                        <p:tgtEl>
                                          <p:spTgt spid="57"/>
                                        </p:tgtEl>
                                        <p:attrNameLst>
                                          <p:attrName>ppt_x</p:attrName>
                                        </p:attrNameLst>
                                      </p:cBhvr>
                                      <p:tavLst>
                                        <p:tav tm="0">
                                          <p:val>
                                            <p:strVal val="#ppt_x"/>
                                          </p:val>
                                        </p:tav>
                                        <p:tav tm="100000">
                                          <p:val>
                                            <p:strVal val="#ppt_x"/>
                                          </p:val>
                                        </p:tav>
                                      </p:tavLst>
                                    </p:anim>
                                    <p:anim calcmode="lin" valueType="num">
                                      <p:cBhvr>
                                        <p:cTn id="14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fade">
                                      <p:cBhvr>
                                        <p:cTn id="149" dur="1000"/>
                                        <p:tgtEl>
                                          <p:spTgt spid="41"/>
                                        </p:tgtEl>
                                      </p:cBhvr>
                                    </p:animEffect>
                                    <p:anim calcmode="lin" valueType="num">
                                      <p:cBhvr>
                                        <p:cTn id="150" dur="1000" fill="hold"/>
                                        <p:tgtEl>
                                          <p:spTgt spid="41"/>
                                        </p:tgtEl>
                                        <p:attrNameLst>
                                          <p:attrName>ppt_x</p:attrName>
                                        </p:attrNameLst>
                                      </p:cBhvr>
                                      <p:tavLst>
                                        <p:tav tm="0">
                                          <p:val>
                                            <p:strVal val="#ppt_x"/>
                                          </p:val>
                                        </p:tav>
                                        <p:tav tm="100000">
                                          <p:val>
                                            <p:strVal val="#ppt_x"/>
                                          </p:val>
                                        </p:tav>
                                      </p:tavLst>
                                    </p:anim>
                                    <p:anim calcmode="lin" valueType="num">
                                      <p:cBhvr>
                                        <p:cTn id="15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102"/>
                                        </p:tgtEl>
                                        <p:attrNameLst>
                                          <p:attrName>style.visibility</p:attrName>
                                        </p:attrNameLst>
                                      </p:cBhvr>
                                      <p:to>
                                        <p:strVal val="visible"/>
                                      </p:to>
                                    </p:set>
                                    <p:animEffect transition="in" filter="fade">
                                      <p:cBhvr>
                                        <p:cTn id="156" dur="1000"/>
                                        <p:tgtEl>
                                          <p:spTgt spid="102"/>
                                        </p:tgtEl>
                                      </p:cBhvr>
                                    </p:animEffect>
                                    <p:anim calcmode="lin" valueType="num">
                                      <p:cBhvr>
                                        <p:cTn id="157" dur="1000" fill="hold"/>
                                        <p:tgtEl>
                                          <p:spTgt spid="102"/>
                                        </p:tgtEl>
                                        <p:attrNameLst>
                                          <p:attrName>ppt_x</p:attrName>
                                        </p:attrNameLst>
                                      </p:cBhvr>
                                      <p:tavLst>
                                        <p:tav tm="0">
                                          <p:val>
                                            <p:strVal val="#ppt_x"/>
                                          </p:val>
                                        </p:tav>
                                        <p:tav tm="100000">
                                          <p:val>
                                            <p:strVal val="#ppt_x"/>
                                          </p:val>
                                        </p:tav>
                                      </p:tavLst>
                                    </p:anim>
                                    <p:anim calcmode="lin" valueType="num">
                                      <p:cBhvr>
                                        <p:cTn id="158"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58"/>
                                        </p:tgtEl>
                                        <p:attrNameLst>
                                          <p:attrName>style.visibility</p:attrName>
                                        </p:attrNameLst>
                                      </p:cBhvr>
                                      <p:to>
                                        <p:strVal val="visible"/>
                                      </p:to>
                                    </p:set>
                                    <p:animEffect transition="in" filter="fade">
                                      <p:cBhvr>
                                        <p:cTn id="163" dur="500"/>
                                        <p:tgtEl>
                                          <p:spTgt spid="58"/>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42"/>
                                        </p:tgtEl>
                                        <p:attrNameLst>
                                          <p:attrName>style.visibility</p:attrName>
                                        </p:attrNameLst>
                                      </p:cBhvr>
                                      <p:to>
                                        <p:strVal val="visible"/>
                                      </p:to>
                                    </p:set>
                                    <p:animEffect transition="in" filter="fade">
                                      <p:cBhvr>
                                        <p:cTn id="168" dur="1000"/>
                                        <p:tgtEl>
                                          <p:spTgt spid="42"/>
                                        </p:tgtEl>
                                      </p:cBhvr>
                                    </p:animEffect>
                                    <p:anim calcmode="lin" valueType="num">
                                      <p:cBhvr>
                                        <p:cTn id="169" dur="1000" fill="hold"/>
                                        <p:tgtEl>
                                          <p:spTgt spid="42"/>
                                        </p:tgtEl>
                                        <p:attrNameLst>
                                          <p:attrName>ppt_x</p:attrName>
                                        </p:attrNameLst>
                                      </p:cBhvr>
                                      <p:tavLst>
                                        <p:tav tm="0">
                                          <p:val>
                                            <p:strVal val="#ppt_x"/>
                                          </p:val>
                                        </p:tav>
                                        <p:tav tm="100000">
                                          <p:val>
                                            <p:strVal val="#ppt_x"/>
                                          </p:val>
                                        </p:tav>
                                      </p:tavLst>
                                    </p:anim>
                                    <p:anim calcmode="lin" valueType="num">
                                      <p:cBhvr>
                                        <p:cTn id="17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grpId="0" nodeType="clickEffect">
                                  <p:stCondLst>
                                    <p:cond delay="0"/>
                                  </p:stCondLst>
                                  <p:childTnLst>
                                    <p:set>
                                      <p:cBhvr>
                                        <p:cTn id="174" dur="1" fill="hold">
                                          <p:stCondLst>
                                            <p:cond delay="0"/>
                                          </p:stCondLst>
                                        </p:cTn>
                                        <p:tgtEl>
                                          <p:spTgt spid="103"/>
                                        </p:tgtEl>
                                        <p:attrNameLst>
                                          <p:attrName>style.visibility</p:attrName>
                                        </p:attrNameLst>
                                      </p:cBhvr>
                                      <p:to>
                                        <p:strVal val="visible"/>
                                      </p:to>
                                    </p:set>
                                    <p:animEffect transition="in" filter="fade">
                                      <p:cBhvr>
                                        <p:cTn id="175" dur="1000"/>
                                        <p:tgtEl>
                                          <p:spTgt spid="103"/>
                                        </p:tgtEl>
                                      </p:cBhvr>
                                    </p:animEffect>
                                    <p:anim calcmode="lin" valueType="num">
                                      <p:cBhvr>
                                        <p:cTn id="176" dur="1000" fill="hold"/>
                                        <p:tgtEl>
                                          <p:spTgt spid="103"/>
                                        </p:tgtEl>
                                        <p:attrNameLst>
                                          <p:attrName>ppt_x</p:attrName>
                                        </p:attrNameLst>
                                      </p:cBhvr>
                                      <p:tavLst>
                                        <p:tav tm="0">
                                          <p:val>
                                            <p:strVal val="#ppt_x"/>
                                          </p:val>
                                        </p:tav>
                                        <p:tav tm="100000">
                                          <p:val>
                                            <p:strVal val="#ppt_x"/>
                                          </p:val>
                                        </p:tav>
                                      </p:tavLst>
                                    </p:anim>
                                    <p:anim calcmode="lin" valueType="num">
                                      <p:cBhvr>
                                        <p:cTn id="177"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fade">
                                      <p:cBhvr>
                                        <p:cTn id="182" dur="500"/>
                                        <p:tgtEl>
                                          <p:spTgt spid="69"/>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79"/>
                                        </p:tgtEl>
                                        <p:attrNameLst>
                                          <p:attrName>style.visibility</p:attrName>
                                        </p:attrNameLst>
                                      </p:cBhvr>
                                      <p:to>
                                        <p:strVal val="visible"/>
                                      </p:to>
                                    </p:set>
                                    <p:animEffect transition="in" filter="fade">
                                      <p:cBhvr>
                                        <p:cTn id="187" dur="500"/>
                                        <p:tgtEl>
                                          <p:spTgt spid="79"/>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81"/>
                                        </p:tgtEl>
                                        <p:attrNameLst>
                                          <p:attrName>style.visibility</p:attrName>
                                        </p:attrNameLst>
                                      </p:cBhvr>
                                      <p:to>
                                        <p:strVal val="visible"/>
                                      </p:to>
                                    </p:set>
                                    <p:animEffect transition="in" filter="fade">
                                      <p:cBhvr>
                                        <p:cTn id="192" dur="500"/>
                                        <p:tgtEl>
                                          <p:spTgt spid="81"/>
                                        </p:tgtEl>
                                      </p:cBhvr>
                                    </p:animEffect>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120"/>
                                        </p:tgtEl>
                                        <p:attrNameLst>
                                          <p:attrName>style.visibility</p:attrName>
                                        </p:attrNameLst>
                                      </p:cBhvr>
                                      <p:to>
                                        <p:strVal val="visible"/>
                                      </p:to>
                                    </p:set>
                                    <p:animEffect transition="in" filter="fade">
                                      <p:cBhvr>
                                        <p:cTn id="197" dur="1000"/>
                                        <p:tgtEl>
                                          <p:spTgt spid="120"/>
                                        </p:tgtEl>
                                      </p:cBhvr>
                                    </p:animEffect>
                                    <p:anim calcmode="lin" valueType="num">
                                      <p:cBhvr>
                                        <p:cTn id="198" dur="1000" fill="hold"/>
                                        <p:tgtEl>
                                          <p:spTgt spid="120"/>
                                        </p:tgtEl>
                                        <p:attrNameLst>
                                          <p:attrName>ppt_x</p:attrName>
                                        </p:attrNameLst>
                                      </p:cBhvr>
                                      <p:tavLst>
                                        <p:tav tm="0">
                                          <p:val>
                                            <p:strVal val="#ppt_x"/>
                                          </p:val>
                                        </p:tav>
                                        <p:tav tm="100000">
                                          <p:val>
                                            <p:strVal val="#ppt_x"/>
                                          </p:val>
                                        </p:tav>
                                      </p:tavLst>
                                    </p:anim>
                                    <p:anim calcmode="lin" valueType="num">
                                      <p:cBhvr>
                                        <p:cTn id="199"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121"/>
                                        </p:tgtEl>
                                        <p:attrNameLst>
                                          <p:attrName>style.visibility</p:attrName>
                                        </p:attrNameLst>
                                      </p:cBhvr>
                                      <p:to>
                                        <p:strVal val="visible"/>
                                      </p:to>
                                    </p:set>
                                    <p:animEffect transition="in" filter="fade">
                                      <p:cBhvr>
                                        <p:cTn id="204" dur="1000"/>
                                        <p:tgtEl>
                                          <p:spTgt spid="121"/>
                                        </p:tgtEl>
                                      </p:cBhvr>
                                    </p:animEffect>
                                    <p:anim calcmode="lin" valueType="num">
                                      <p:cBhvr>
                                        <p:cTn id="205" dur="1000" fill="hold"/>
                                        <p:tgtEl>
                                          <p:spTgt spid="121"/>
                                        </p:tgtEl>
                                        <p:attrNameLst>
                                          <p:attrName>ppt_x</p:attrName>
                                        </p:attrNameLst>
                                      </p:cBhvr>
                                      <p:tavLst>
                                        <p:tav tm="0">
                                          <p:val>
                                            <p:strVal val="#ppt_x"/>
                                          </p:val>
                                        </p:tav>
                                        <p:tav tm="100000">
                                          <p:val>
                                            <p:strVal val="#ppt_x"/>
                                          </p:val>
                                        </p:tav>
                                      </p:tavLst>
                                    </p:anim>
                                    <p:anim calcmode="lin" valueType="num">
                                      <p:cBhvr>
                                        <p:cTn id="206"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42" presetClass="entr" presetSubtype="0" fill="hold" nodeType="clickEffect">
                                  <p:stCondLst>
                                    <p:cond delay="0"/>
                                  </p:stCondLst>
                                  <p:childTnLst>
                                    <p:set>
                                      <p:cBhvr>
                                        <p:cTn id="210" dur="1" fill="hold">
                                          <p:stCondLst>
                                            <p:cond delay="0"/>
                                          </p:stCondLst>
                                        </p:cTn>
                                        <p:tgtEl>
                                          <p:spTgt spid="8"/>
                                        </p:tgtEl>
                                        <p:attrNameLst>
                                          <p:attrName>style.visibility</p:attrName>
                                        </p:attrNameLst>
                                      </p:cBhvr>
                                      <p:to>
                                        <p:strVal val="visible"/>
                                      </p:to>
                                    </p:set>
                                    <p:animEffect transition="in" filter="fade">
                                      <p:cBhvr>
                                        <p:cTn id="211" dur="1000"/>
                                        <p:tgtEl>
                                          <p:spTgt spid="8"/>
                                        </p:tgtEl>
                                      </p:cBhvr>
                                    </p:animEffect>
                                    <p:anim calcmode="lin" valueType="num">
                                      <p:cBhvr>
                                        <p:cTn id="212" dur="1000" fill="hold"/>
                                        <p:tgtEl>
                                          <p:spTgt spid="8"/>
                                        </p:tgtEl>
                                        <p:attrNameLst>
                                          <p:attrName>ppt_x</p:attrName>
                                        </p:attrNameLst>
                                      </p:cBhvr>
                                      <p:tavLst>
                                        <p:tav tm="0">
                                          <p:val>
                                            <p:strVal val="#ppt_x"/>
                                          </p:val>
                                        </p:tav>
                                        <p:tav tm="100000">
                                          <p:val>
                                            <p:strVal val="#ppt_x"/>
                                          </p:val>
                                        </p:tav>
                                      </p:tavLst>
                                    </p:anim>
                                    <p:anim calcmode="lin" valueType="num">
                                      <p:cBhvr>
                                        <p:cTn id="2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42" presetClass="entr" presetSubtype="0" fill="hold" grpId="0" nodeType="clickEffect">
                                  <p:stCondLst>
                                    <p:cond delay="0"/>
                                  </p:stCondLst>
                                  <p:childTnLst>
                                    <p:set>
                                      <p:cBhvr>
                                        <p:cTn id="217" dur="1" fill="hold">
                                          <p:stCondLst>
                                            <p:cond delay="0"/>
                                          </p:stCondLst>
                                        </p:cTn>
                                        <p:tgtEl>
                                          <p:spTgt spid="64"/>
                                        </p:tgtEl>
                                        <p:attrNameLst>
                                          <p:attrName>style.visibility</p:attrName>
                                        </p:attrNameLst>
                                      </p:cBhvr>
                                      <p:to>
                                        <p:strVal val="visible"/>
                                      </p:to>
                                    </p:set>
                                    <p:animEffect transition="in" filter="fade">
                                      <p:cBhvr>
                                        <p:cTn id="218" dur="1000"/>
                                        <p:tgtEl>
                                          <p:spTgt spid="64"/>
                                        </p:tgtEl>
                                      </p:cBhvr>
                                    </p:animEffect>
                                    <p:anim calcmode="lin" valueType="num">
                                      <p:cBhvr>
                                        <p:cTn id="219" dur="1000" fill="hold"/>
                                        <p:tgtEl>
                                          <p:spTgt spid="64"/>
                                        </p:tgtEl>
                                        <p:attrNameLst>
                                          <p:attrName>ppt_x</p:attrName>
                                        </p:attrNameLst>
                                      </p:cBhvr>
                                      <p:tavLst>
                                        <p:tav tm="0">
                                          <p:val>
                                            <p:strVal val="#ppt_x"/>
                                          </p:val>
                                        </p:tav>
                                        <p:tav tm="100000">
                                          <p:val>
                                            <p:strVal val="#ppt_x"/>
                                          </p:val>
                                        </p:tav>
                                      </p:tavLst>
                                    </p:anim>
                                    <p:anim calcmode="lin" valueType="num">
                                      <p:cBhvr>
                                        <p:cTn id="22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97"/>
                                        </p:tgtEl>
                                        <p:attrNameLst>
                                          <p:attrName>style.visibility</p:attrName>
                                        </p:attrNameLst>
                                      </p:cBhvr>
                                      <p:to>
                                        <p:strVal val="visible"/>
                                      </p:to>
                                    </p:set>
                                    <p:animEffect transition="in" filter="fade">
                                      <p:cBhvr>
                                        <p:cTn id="225" dur="500"/>
                                        <p:tgtEl>
                                          <p:spTgt spid="97"/>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nodeType="clickEffect">
                                  <p:stCondLst>
                                    <p:cond delay="0"/>
                                  </p:stCondLst>
                                  <p:childTnLst>
                                    <p:set>
                                      <p:cBhvr>
                                        <p:cTn id="229" dur="1" fill="hold">
                                          <p:stCondLst>
                                            <p:cond delay="0"/>
                                          </p:stCondLst>
                                        </p:cTn>
                                        <p:tgtEl>
                                          <p:spTgt spid="87"/>
                                        </p:tgtEl>
                                        <p:attrNameLst>
                                          <p:attrName>style.visibility</p:attrName>
                                        </p:attrNameLst>
                                      </p:cBhvr>
                                      <p:to>
                                        <p:strVal val="visible"/>
                                      </p:to>
                                    </p:set>
                                    <p:animEffect transition="in" filter="fade">
                                      <p:cBhvr>
                                        <p:cTn id="230" dur="500"/>
                                        <p:tgtEl>
                                          <p:spTgt spid="87"/>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nodeType="clickEffect">
                                  <p:stCondLst>
                                    <p:cond delay="0"/>
                                  </p:stCondLst>
                                  <p:childTnLst>
                                    <p:set>
                                      <p:cBhvr>
                                        <p:cTn id="234" dur="1" fill="hold">
                                          <p:stCondLst>
                                            <p:cond delay="0"/>
                                          </p:stCondLst>
                                        </p:cTn>
                                        <p:tgtEl>
                                          <p:spTgt spid="89"/>
                                        </p:tgtEl>
                                        <p:attrNameLst>
                                          <p:attrName>style.visibility</p:attrName>
                                        </p:attrNameLst>
                                      </p:cBhvr>
                                      <p:to>
                                        <p:strVal val="visible"/>
                                      </p:to>
                                    </p:set>
                                    <p:animEffect transition="in" filter="fade">
                                      <p:cBhvr>
                                        <p:cTn id="235" dur="500"/>
                                        <p:tgtEl>
                                          <p:spTgt spid="89"/>
                                        </p:tgtEl>
                                      </p:cBhvr>
                                    </p:animEffect>
                                  </p:childTnLst>
                                </p:cTn>
                              </p:par>
                            </p:childTnLst>
                          </p:cTn>
                        </p:par>
                      </p:childTnLst>
                    </p:cTn>
                  </p:par>
                  <p:par>
                    <p:cTn id="236" fill="hold">
                      <p:stCondLst>
                        <p:cond delay="indefinite"/>
                      </p:stCondLst>
                      <p:childTnLst>
                        <p:par>
                          <p:cTn id="237" fill="hold">
                            <p:stCondLst>
                              <p:cond delay="0"/>
                            </p:stCondLst>
                            <p:childTnLst>
                              <p:par>
                                <p:cTn id="238" presetID="42" presetClass="entr" presetSubtype="0" fill="hold" nodeType="clickEffect">
                                  <p:stCondLst>
                                    <p:cond delay="0"/>
                                  </p:stCondLst>
                                  <p:childTnLst>
                                    <p:set>
                                      <p:cBhvr>
                                        <p:cTn id="239" dur="1" fill="hold">
                                          <p:stCondLst>
                                            <p:cond delay="0"/>
                                          </p:stCondLst>
                                        </p:cTn>
                                        <p:tgtEl>
                                          <p:spTgt spid="12"/>
                                        </p:tgtEl>
                                        <p:attrNameLst>
                                          <p:attrName>style.visibility</p:attrName>
                                        </p:attrNameLst>
                                      </p:cBhvr>
                                      <p:to>
                                        <p:strVal val="visible"/>
                                      </p:to>
                                    </p:set>
                                    <p:animEffect transition="in" filter="fade">
                                      <p:cBhvr>
                                        <p:cTn id="240" dur="1000"/>
                                        <p:tgtEl>
                                          <p:spTgt spid="12"/>
                                        </p:tgtEl>
                                      </p:cBhvr>
                                    </p:animEffect>
                                    <p:anim calcmode="lin" valueType="num">
                                      <p:cBhvr>
                                        <p:cTn id="241" dur="1000" fill="hold"/>
                                        <p:tgtEl>
                                          <p:spTgt spid="12"/>
                                        </p:tgtEl>
                                        <p:attrNameLst>
                                          <p:attrName>ppt_x</p:attrName>
                                        </p:attrNameLst>
                                      </p:cBhvr>
                                      <p:tavLst>
                                        <p:tav tm="0">
                                          <p:val>
                                            <p:strVal val="#ppt_x"/>
                                          </p:val>
                                        </p:tav>
                                        <p:tav tm="100000">
                                          <p:val>
                                            <p:strVal val="#ppt_x"/>
                                          </p:val>
                                        </p:tav>
                                      </p:tavLst>
                                    </p:anim>
                                    <p:anim calcmode="lin" valueType="num">
                                      <p:cBhvr>
                                        <p:cTn id="2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42" presetClass="entr" presetSubtype="0" fill="hold" grpId="0" nodeType="clickEffect">
                                  <p:stCondLst>
                                    <p:cond delay="0"/>
                                  </p:stCondLst>
                                  <p:childTnLst>
                                    <p:set>
                                      <p:cBhvr>
                                        <p:cTn id="246" dur="1" fill="hold">
                                          <p:stCondLst>
                                            <p:cond delay="0"/>
                                          </p:stCondLst>
                                        </p:cTn>
                                        <p:tgtEl>
                                          <p:spTgt spid="65"/>
                                        </p:tgtEl>
                                        <p:attrNameLst>
                                          <p:attrName>style.visibility</p:attrName>
                                        </p:attrNameLst>
                                      </p:cBhvr>
                                      <p:to>
                                        <p:strVal val="visible"/>
                                      </p:to>
                                    </p:set>
                                    <p:animEffect transition="in" filter="fade">
                                      <p:cBhvr>
                                        <p:cTn id="247" dur="1000"/>
                                        <p:tgtEl>
                                          <p:spTgt spid="65"/>
                                        </p:tgtEl>
                                      </p:cBhvr>
                                    </p:animEffect>
                                    <p:anim calcmode="lin" valueType="num">
                                      <p:cBhvr>
                                        <p:cTn id="248" dur="1000" fill="hold"/>
                                        <p:tgtEl>
                                          <p:spTgt spid="65"/>
                                        </p:tgtEl>
                                        <p:attrNameLst>
                                          <p:attrName>ppt_x</p:attrName>
                                        </p:attrNameLst>
                                      </p:cBhvr>
                                      <p:tavLst>
                                        <p:tav tm="0">
                                          <p:val>
                                            <p:strVal val="#ppt_x"/>
                                          </p:val>
                                        </p:tav>
                                        <p:tav tm="100000">
                                          <p:val>
                                            <p:strVal val="#ppt_x"/>
                                          </p:val>
                                        </p:tav>
                                      </p:tavLst>
                                    </p:anim>
                                    <p:anim calcmode="lin" valueType="num">
                                      <p:cBhvr>
                                        <p:cTn id="249"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42" presetClass="entr" presetSubtype="0" fill="hold" grpId="0" nodeType="clickEffect">
                                  <p:stCondLst>
                                    <p:cond delay="0"/>
                                  </p:stCondLst>
                                  <p:childTnLst>
                                    <p:set>
                                      <p:cBhvr>
                                        <p:cTn id="253" dur="1" fill="hold">
                                          <p:stCondLst>
                                            <p:cond delay="0"/>
                                          </p:stCondLst>
                                        </p:cTn>
                                        <p:tgtEl>
                                          <p:spTgt spid="66"/>
                                        </p:tgtEl>
                                        <p:attrNameLst>
                                          <p:attrName>style.visibility</p:attrName>
                                        </p:attrNameLst>
                                      </p:cBhvr>
                                      <p:to>
                                        <p:strVal val="visible"/>
                                      </p:to>
                                    </p:set>
                                    <p:animEffect transition="in" filter="fade">
                                      <p:cBhvr>
                                        <p:cTn id="254" dur="1000"/>
                                        <p:tgtEl>
                                          <p:spTgt spid="66"/>
                                        </p:tgtEl>
                                      </p:cBhvr>
                                    </p:animEffect>
                                    <p:anim calcmode="lin" valueType="num">
                                      <p:cBhvr>
                                        <p:cTn id="255" dur="1000" fill="hold"/>
                                        <p:tgtEl>
                                          <p:spTgt spid="66"/>
                                        </p:tgtEl>
                                        <p:attrNameLst>
                                          <p:attrName>ppt_x</p:attrName>
                                        </p:attrNameLst>
                                      </p:cBhvr>
                                      <p:tavLst>
                                        <p:tav tm="0">
                                          <p:val>
                                            <p:strVal val="#ppt_x"/>
                                          </p:val>
                                        </p:tav>
                                        <p:tav tm="100000">
                                          <p:val>
                                            <p:strVal val="#ppt_x"/>
                                          </p:val>
                                        </p:tav>
                                      </p:tavLst>
                                    </p:anim>
                                    <p:anim calcmode="lin" valueType="num">
                                      <p:cBhvr>
                                        <p:cTn id="256"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91"/>
                                        </p:tgtEl>
                                        <p:attrNameLst>
                                          <p:attrName>style.visibility</p:attrName>
                                        </p:attrNameLst>
                                      </p:cBhvr>
                                      <p:to>
                                        <p:strVal val="visible"/>
                                      </p:to>
                                    </p:set>
                                    <p:animEffect transition="in" filter="fade">
                                      <p:cBhvr>
                                        <p:cTn id="261" dur="500"/>
                                        <p:tgtEl>
                                          <p:spTgt spid="91"/>
                                        </p:tgtEl>
                                      </p:cBhvr>
                                    </p:animEffec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nodeType="clickEffect">
                                  <p:stCondLst>
                                    <p:cond delay="0"/>
                                  </p:stCondLst>
                                  <p:childTnLst>
                                    <p:set>
                                      <p:cBhvr>
                                        <p:cTn id="265" dur="1" fill="hold">
                                          <p:stCondLst>
                                            <p:cond delay="0"/>
                                          </p:stCondLst>
                                        </p:cTn>
                                        <p:tgtEl>
                                          <p:spTgt spid="93"/>
                                        </p:tgtEl>
                                        <p:attrNameLst>
                                          <p:attrName>style.visibility</p:attrName>
                                        </p:attrNameLst>
                                      </p:cBhvr>
                                      <p:to>
                                        <p:strVal val="visible"/>
                                      </p:to>
                                    </p:set>
                                    <p:animEffect transition="in" filter="fade">
                                      <p:cBhvr>
                                        <p:cTn id="266" dur="500"/>
                                        <p:tgtEl>
                                          <p:spTgt spid="93"/>
                                        </p:tgtEl>
                                      </p:cBhvr>
                                    </p:animEffect>
                                  </p:childTnLst>
                                </p:cTn>
                              </p:par>
                            </p:childTnLst>
                          </p:cTn>
                        </p:par>
                      </p:childTnLst>
                    </p:cTn>
                  </p:par>
                  <p:par>
                    <p:cTn id="267" fill="hold">
                      <p:stCondLst>
                        <p:cond delay="indefinite"/>
                      </p:stCondLst>
                      <p:childTnLst>
                        <p:par>
                          <p:cTn id="268" fill="hold">
                            <p:stCondLst>
                              <p:cond delay="0"/>
                            </p:stCondLst>
                            <p:childTnLst>
                              <p:par>
                                <p:cTn id="269" presetID="42" presetClass="entr" presetSubtype="0" fill="hold" nodeType="clickEffect">
                                  <p:stCondLst>
                                    <p:cond delay="0"/>
                                  </p:stCondLst>
                                  <p:childTnLst>
                                    <p:set>
                                      <p:cBhvr>
                                        <p:cTn id="270" dur="1" fill="hold">
                                          <p:stCondLst>
                                            <p:cond delay="0"/>
                                          </p:stCondLst>
                                        </p:cTn>
                                        <p:tgtEl>
                                          <p:spTgt spid="14"/>
                                        </p:tgtEl>
                                        <p:attrNameLst>
                                          <p:attrName>style.visibility</p:attrName>
                                        </p:attrNameLst>
                                      </p:cBhvr>
                                      <p:to>
                                        <p:strVal val="visible"/>
                                      </p:to>
                                    </p:set>
                                    <p:animEffect transition="in" filter="fade">
                                      <p:cBhvr>
                                        <p:cTn id="271" dur="1000"/>
                                        <p:tgtEl>
                                          <p:spTgt spid="14"/>
                                        </p:tgtEl>
                                      </p:cBhvr>
                                    </p:animEffect>
                                    <p:anim calcmode="lin" valueType="num">
                                      <p:cBhvr>
                                        <p:cTn id="272" dur="1000" fill="hold"/>
                                        <p:tgtEl>
                                          <p:spTgt spid="14"/>
                                        </p:tgtEl>
                                        <p:attrNameLst>
                                          <p:attrName>ppt_x</p:attrName>
                                        </p:attrNameLst>
                                      </p:cBhvr>
                                      <p:tavLst>
                                        <p:tav tm="0">
                                          <p:val>
                                            <p:strVal val="#ppt_x"/>
                                          </p:val>
                                        </p:tav>
                                        <p:tav tm="100000">
                                          <p:val>
                                            <p:strVal val="#ppt_x"/>
                                          </p:val>
                                        </p:tav>
                                      </p:tavLst>
                                    </p:anim>
                                    <p:anim calcmode="lin" valueType="num">
                                      <p:cBhvr>
                                        <p:cTn id="27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4" fill="hold">
                      <p:stCondLst>
                        <p:cond delay="indefinite"/>
                      </p:stCondLst>
                      <p:childTnLst>
                        <p:par>
                          <p:cTn id="275" fill="hold">
                            <p:stCondLst>
                              <p:cond delay="0"/>
                            </p:stCondLst>
                            <p:childTnLst>
                              <p:par>
                                <p:cTn id="276" presetID="42" presetClass="entr" presetSubtype="0" fill="hold" grpId="0" nodeType="clickEffect">
                                  <p:stCondLst>
                                    <p:cond delay="0"/>
                                  </p:stCondLst>
                                  <p:childTnLst>
                                    <p:set>
                                      <p:cBhvr>
                                        <p:cTn id="277" dur="1" fill="hold">
                                          <p:stCondLst>
                                            <p:cond delay="0"/>
                                          </p:stCondLst>
                                        </p:cTn>
                                        <p:tgtEl>
                                          <p:spTgt spid="67"/>
                                        </p:tgtEl>
                                        <p:attrNameLst>
                                          <p:attrName>style.visibility</p:attrName>
                                        </p:attrNameLst>
                                      </p:cBhvr>
                                      <p:to>
                                        <p:strVal val="visible"/>
                                      </p:to>
                                    </p:set>
                                    <p:animEffect transition="in" filter="fade">
                                      <p:cBhvr>
                                        <p:cTn id="278" dur="1000"/>
                                        <p:tgtEl>
                                          <p:spTgt spid="67"/>
                                        </p:tgtEl>
                                      </p:cBhvr>
                                    </p:animEffect>
                                    <p:anim calcmode="lin" valueType="num">
                                      <p:cBhvr>
                                        <p:cTn id="279" dur="1000" fill="hold"/>
                                        <p:tgtEl>
                                          <p:spTgt spid="67"/>
                                        </p:tgtEl>
                                        <p:attrNameLst>
                                          <p:attrName>ppt_x</p:attrName>
                                        </p:attrNameLst>
                                      </p:cBhvr>
                                      <p:tavLst>
                                        <p:tav tm="0">
                                          <p:val>
                                            <p:strVal val="#ppt_x"/>
                                          </p:val>
                                        </p:tav>
                                        <p:tav tm="100000">
                                          <p:val>
                                            <p:strVal val="#ppt_x"/>
                                          </p:val>
                                        </p:tav>
                                      </p:tavLst>
                                    </p:anim>
                                    <p:anim calcmode="lin" valueType="num">
                                      <p:cBhvr>
                                        <p:cTn id="280"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4" grpId="0"/>
      <p:bldP spid="65" grpId="0"/>
      <p:bldP spid="66" grpId="0"/>
      <p:bldP spid="67" grpId="0"/>
      <p:bldP spid="100" grpId="0"/>
      <p:bldP spid="101" grpId="0"/>
      <p:bldP spid="102" grpId="0"/>
      <p:bldP spid="103" grpId="0"/>
      <p:bldP spid="104" grpId="0" animBg="1"/>
      <p:bldP spid="105" grpId="0"/>
      <p:bldP spid="106" grpId="0"/>
      <p:bldP spid="107" grpId="0"/>
      <p:bldP spid="110" grpId="0"/>
      <p:bldP spid="111" grpId="0"/>
      <p:bldP spid="115" grpId="0" animBg="1"/>
      <p:bldP spid="118" grpId="0" animBg="1"/>
      <p:bldP spid="120" grpId="0"/>
      <p:bldP spid="1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
          <p:cNvPicPr/>
          <p:nvPr/>
        </p:nvPicPr>
        <p:blipFill>
          <a:blip r:embed="rId2"/>
          <a:stretch/>
        </p:blipFill>
        <p:spPr>
          <a:xfrm>
            <a:off x="406560" y="1600320"/>
            <a:ext cx="9015840" cy="5068800"/>
          </a:xfrm>
          <a:prstGeom prst="rect">
            <a:avLst/>
          </a:prstGeom>
          <a:ln w="0">
            <a:noFill/>
          </a:ln>
        </p:spPr>
      </p:pic>
      <p:sp>
        <p:nvSpPr>
          <p:cNvPr id="118" name="Text Box 3"/>
          <p:cNvSpPr/>
          <p:nvPr/>
        </p:nvSpPr>
        <p:spPr>
          <a:xfrm>
            <a:off x="812640" y="-25440"/>
            <a:ext cx="3433920" cy="490504"/>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a:lnSpc>
                <a:spcPct val="100000"/>
              </a:lnSpc>
            </a:pPr>
            <a:r>
              <a:rPr lang="en-US" sz="2400" b="1" spc="-1">
                <a:solidFill>
                  <a:srgbClr val="F0FBFF"/>
                </a:solidFill>
                <a:latin typeface="Calibri"/>
                <a:ea typeface="DejaVu Sans"/>
              </a:rPr>
              <a:t>RO/HAO Login</a:t>
            </a:r>
            <a:endParaRPr lang="en-US" sz="2400" spc="-1">
              <a:latin typeface="Arial"/>
            </a:endParaRPr>
          </a:p>
        </p:txBody>
      </p:sp>
      <p:sp>
        <p:nvSpPr>
          <p:cNvPr id="119" name="Text Box 6"/>
          <p:cNvSpPr/>
          <p:nvPr/>
        </p:nvSpPr>
        <p:spPr>
          <a:xfrm>
            <a:off x="406560" y="849121"/>
            <a:ext cx="7120320" cy="367393"/>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a:lnSpc>
                <a:spcPct val="100000"/>
              </a:lnSpc>
            </a:pPr>
            <a:r>
              <a:rPr lang="en-US" sz="1600" spc="-1">
                <a:solidFill>
                  <a:srgbClr val="000000"/>
                </a:solidFill>
                <a:latin typeface="Calibri"/>
                <a:ea typeface="DejaVu Sans"/>
              </a:rPr>
              <a:t>Enter the username and password and tap on </a:t>
            </a:r>
            <a:r>
              <a:rPr lang="en-US" sz="1600" b="1" spc="-1">
                <a:solidFill>
                  <a:srgbClr val="000000"/>
                </a:solidFill>
                <a:latin typeface="Calibri"/>
                <a:ea typeface="DejaVu Sans"/>
              </a:rPr>
              <a:t>Login</a:t>
            </a:r>
            <a:r>
              <a:rPr lang="en-US" sz="1600" spc="-1">
                <a:solidFill>
                  <a:srgbClr val="000000"/>
                </a:solidFill>
                <a:latin typeface="Calibri"/>
                <a:ea typeface="DejaVu Sans"/>
              </a:rPr>
              <a:t> to proceed further</a:t>
            </a:r>
            <a:endParaRPr lang="en-US" sz="1600" spc="-1">
              <a:latin typeface="Arial"/>
            </a:endParaRPr>
          </a:p>
        </p:txBody>
      </p:sp>
      <p:sp>
        <p:nvSpPr>
          <p:cNvPr id="120" name="Straight Arrow Connector 7"/>
          <p:cNvSpPr/>
          <p:nvPr/>
        </p:nvSpPr>
        <p:spPr>
          <a:xfrm>
            <a:off x="4572000" y="1193760"/>
            <a:ext cx="405600" cy="3351840"/>
          </a:xfrm>
          <a:custGeom>
            <a:avLst/>
            <a:gdLst/>
            <a:ahLst/>
            <a:cxnLst/>
            <a:rect l="l" t="t" r="r" b="b"/>
            <a:pathLst>
              <a:path w="21600" h="21600">
                <a:moveTo>
                  <a:pt x="0" y="0"/>
                </a:moveTo>
                <a:lnTo>
                  <a:pt x="21600" y="21600"/>
                </a:lnTo>
              </a:path>
            </a:pathLst>
          </a:custGeom>
          <a:noFill/>
          <a:ln w="25400">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 name="TextBox 1">
            <a:extLst>
              <a:ext uri="{FF2B5EF4-FFF2-40B4-BE49-F238E27FC236}">
                <a16:creationId xmlns:a16="http://schemas.microsoft.com/office/drawing/2014/main" id="{6BD3F771-DE86-970E-BC8E-BEA775714233}"/>
              </a:ext>
            </a:extLst>
          </p:cNvPr>
          <p:cNvSpPr txBox="1"/>
          <p:nvPr/>
        </p:nvSpPr>
        <p:spPr>
          <a:xfrm>
            <a:off x="646771" y="465064"/>
            <a:ext cx="6423102" cy="369332"/>
          </a:xfrm>
          <a:prstGeom prst="rect">
            <a:avLst/>
          </a:prstGeom>
          <a:noFill/>
        </p:spPr>
        <p:txBody>
          <a:bodyPr wrap="square" rtlCol="0">
            <a:spAutoFit/>
          </a:bodyPr>
          <a:lstStyle/>
          <a:p>
            <a:r>
              <a:rPr lang="en-US" dirty="0"/>
              <a:t>104 Application CMR Page for User to Login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
          <p:cNvPicPr/>
          <p:nvPr/>
        </p:nvPicPr>
        <p:blipFill>
          <a:blip r:embed="rId2"/>
          <a:srcRect t="10376" b="5331"/>
          <a:stretch/>
        </p:blipFill>
        <p:spPr>
          <a:xfrm>
            <a:off x="367990" y="1193180"/>
            <a:ext cx="10337930" cy="5079460"/>
          </a:xfrm>
          <a:prstGeom prst="rect">
            <a:avLst/>
          </a:prstGeom>
          <a:ln w="0">
            <a:noFill/>
          </a:ln>
        </p:spPr>
      </p:pic>
      <p:sp>
        <p:nvSpPr>
          <p:cNvPr id="122" name="Text Box 2"/>
          <p:cNvSpPr/>
          <p:nvPr/>
        </p:nvSpPr>
        <p:spPr>
          <a:xfrm>
            <a:off x="812640" y="1"/>
            <a:ext cx="4554720" cy="490504"/>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a:lnSpc>
                <a:spcPct val="100000"/>
              </a:lnSpc>
            </a:pPr>
            <a:r>
              <a:rPr lang="en-US" sz="2400" b="1" spc="-1">
                <a:solidFill>
                  <a:srgbClr val="F0FBFF"/>
                </a:solidFill>
                <a:latin typeface="Calibri"/>
                <a:ea typeface="DejaVu Sans"/>
              </a:rPr>
              <a:t>RO Dashboard</a:t>
            </a:r>
            <a:endParaRPr lang="en-US" sz="2400" spc="-1">
              <a:latin typeface="Arial"/>
            </a:endParaRPr>
          </a:p>
        </p:txBody>
      </p:sp>
      <p:sp>
        <p:nvSpPr>
          <p:cNvPr id="2" name="TextBox 1">
            <a:extLst>
              <a:ext uri="{FF2B5EF4-FFF2-40B4-BE49-F238E27FC236}">
                <a16:creationId xmlns:a16="http://schemas.microsoft.com/office/drawing/2014/main" id="{8717B18B-CA40-0C2A-AF1E-2F43B98CC9C4}"/>
              </a:ext>
            </a:extLst>
          </p:cNvPr>
          <p:cNvSpPr txBox="1"/>
          <p:nvPr/>
        </p:nvSpPr>
        <p:spPr>
          <a:xfrm>
            <a:off x="646771" y="465064"/>
            <a:ext cx="6423102" cy="369332"/>
          </a:xfrm>
          <a:prstGeom prst="rect">
            <a:avLst/>
          </a:prstGeom>
          <a:noFill/>
        </p:spPr>
        <p:txBody>
          <a:bodyPr wrap="square" rtlCol="0">
            <a:spAutoFit/>
          </a:bodyPr>
          <a:lstStyle/>
          <a:p>
            <a:r>
              <a:rPr lang="en-US" dirty="0"/>
              <a:t>104 Application CMR Page post login of Agent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 Box 2"/>
          <p:cNvSpPr/>
          <p:nvPr/>
        </p:nvSpPr>
        <p:spPr>
          <a:xfrm>
            <a:off x="609600" y="-25439"/>
            <a:ext cx="4554720" cy="490504"/>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a:lnSpc>
                <a:spcPct val="100000"/>
              </a:lnSpc>
            </a:pPr>
            <a:r>
              <a:rPr lang="en-US" sz="2400" b="1" spc="-1">
                <a:solidFill>
                  <a:srgbClr val="F0FBFF"/>
                </a:solidFill>
                <a:latin typeface="Calibri"/>
                <a:ea typeface="DejaVu Sans"/>
              </a:rPr>
              <a:t>X-Lite/Czentrix Process Detail​</a:t>
            </a:r>
            <a:endParaRPr lang="en-US" sz="2400" spc="-1">
              <a:latin typeface="Arial"/>
            </a:endParaRPr>
          </a:p>
        </p:txBody>
      </p:sp>
      <p:pic>
        <p:nvPicPr>
          <p:cNvPr id="125" name="Picture 3"/>
          <p:cNvPicPr/>
          <p:nvPr/>
        </p:nvPicPr>
        <p:blipFill>
          <a:blip r:embed="rId2"/>
          <a:stretch/>
        </p:blipFill>
        <p:spPr>
          <a:xfrm>
            <a:off x="203040" y="381120"/>
            <a:ext cx="4379520" cy="5426400"/>
          </a:xfrm>
          <a:prstGeom prst="rect">
            <a:avLst/>
          </a:prstGeom>
          <a:ln w="0">
            <a:noFill/>
          </a:ln>
        </p:spPr>
      </p:pic>
      <p:sp>
        <p:nvSpPr>
          <p:cNvPr id="126" name="Text Box 4"/>
          <p:cNvSpPr/>
          <p:nvPr/>
        </p:nvSpPr>
        <p:spPr>
          <a:xfrm>
            <a:off x="4482240" y="1396800"/>
            <a:ext cx="4649760" cy="2706495"/>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marL="381110" indent="-380150">
              <a:buClr>
                <a:srgbClr val="000000"/>
              </a:buClr>
              <a:buFont typeface="Wingdings" charset="2"/>
              <a:buChar char=""/>
            </a:pPr>
            <a:r>
              <a:rPr lang="en-US" sz="2400" spc="-1">
                <a:solidFill>
                  <a:srgbClr val="000000"/>
                </a:solidFill>
                <a:latin typeface="Calibri"/>
                <a:ea typeface="DejaVu Sans"/>
              </a:rPr>
              <a:t> SIP setting for X-lite should be configured before login​</a:t>
            </a:r>
            <a:endParaRPr lang="en-US" sz="2400" spc="-1">
              <a:latin typeface="Arial"/>
            </a:endParaRPr>
          </a:p>
          <a:p>
            <a:pPr marL="381110" indent="-380150">
              <a:buClr>
                <a:srgbClr val="000000"/>
              </a:buClr>
              <a:buFont typeface="Wingdings" charset="2"/>
              <a:buChar char=""/>
            </a:pPr>
            <a:r>
              <a:rPr lang="en-US" sz="2400" spc="-1">
                <a:solidFill>
                  <a:srgbClr val="000000"/>
                </a:solidFill>
                <a:latin typeface="Calibri"/>
                <a:ea typeface="DejaVu Sans"/>
              </a:rPr>
              <a:t>CO should login into the X-lite soft phone​</a:t>
            </a:r>
            <a:endParaRPr lang="en-US" sz="2400" spc="-1">
              <a:latin typeface="Arial"/>
            </a:endParaRPr>
          </a:p>
          <a:p>
            <a:pPr marL="381110" indent="-380150">
              <a:buClr>
                <a:srgbClr val="000000"/>
              </a:buClr>
              <a:buFont typeface="Wingdings" charset="2"/>
              <a:buChar char=""/>
            </a:pPr>
            <a:r>
              <a:rPr lang="en-US" sz="2400" spc="-1">
                <a:solidFill>
                  <a:srgbClr val="000000"/>
                </a:solidFill>
                <a:latin typeface="Calibri"/>
                <a:ea typeface="DejaVu Sans"/>
              </a:rPr>
              <a:t>Cross check that Agent/CO is logged​ into the C-zentrix as well​</a:t>
            </a:r>
            <a:endParaRPr lang="en-US" sz="2400" spc="-1">
              <a:latin typeface="Arial"/>
            </a:endParaRPr>
          </a:p>
          <a:p>
            <a:pPr>
              <a:tabLst>
                <a:tab pos="0" algn="l"/>
              </a:tabLst>
            </a:pPr>
            <a:endParaRPr lang="en-US" sz="2400" spc="-1">
              <a:latin typeface="Arial"/>
            </a:endParaRPr>
          </a:p>
        </p:txBody>
      </p:sp>
      <p:sp>
        <p:nvSpPr>
          <p:cNvPr id="127" name="Text Box 5"/>
          <p:cNvSpPr/>
          <p:nvPr/>
        </p:nvSpPr>
        <p:spPr>
          <a:xfrm>
            <a:off x="4402560" y="3183361"/>
            <a:ext cx="3385920" cy="490504"/>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a:lnSpc>
                <a:spcPct val="100000"/>
              </a:lnSpc>
            </a:pPr>
            <a:r>
              <a:rPr lang="en-US" sz="2400" spc="-1">
                <a:solidFill>
                  <a:srgbClr val="000000"/>
                </a:solidFill>
                <a:latin typeface="Calibri"/>
                <a:ea typeface="DejaVu Sans"/>
              </a:rPr>
              <a:t> </a:t>
            </a:r>
            <a:endParaRPr lang="en-US" sz="2400" spc="-1">
              <a:latin typeface="Arial"/>
            </a:endParaRPr>
          </a:p>
        </p:txBody>
      </p:sp>
      <p:pic>
        <p:nvPicPr>
          <p:cNvPr id="128" name="Picture 6"/>
          <p:cNvPicPr/>
          <p:nvPr/>
        </p:nvPicPr>
        <p:blipFill>
          <a:blip r:embed="rId3"/>
          <a:stretch/>
        </p:blipFill>
        <p:spPr>
          <a:xfrm>
            <a:off x="9347040" y="1193760"/>
            <a:ext cx="2615040" cy="3466080"/>
          </a:xfrm>
          <a:prstGeom prst="rect">
            <a:avLst/>
          </a:prstGeom>
          <a:ln w="0">
            <a:noFill/>
          </a:ln>
        </p:spPr>
      </p:pic>
      <p:sp>
        <p:nvSpPr>
          <p:cNvPr id="129" name="Text Box 13"/>
          <p:cNvSpPr/>
          <p:nvPr/>
        </p:nvSpPr>
        <p:spPr>
          <a:xfrm>
            <a:off x="200160" y="5968801"/>
            <a:ext cx="5806496" cy="613614"/>
          </a:xfrm>
          <a:prstGeom prst="rect">
            <a:avLst/>
          </a:prstGeom>
          <a:noFill/>
          <a:ln w="0">
            <a:noFill/>
          </a:ln>
        </p:spPr>
        <p:style>
          <a:lnRef idx="0">
            <a:scrgbClr r="0" g="0" b="0"/>
          </a:lnRef>
          <a:fillRef idx="0">
            <a:scrgbClr r="0" g="0" b="0"/>
          </a:fillRef>
          <a:effectRef idx="0">
            <a:scrgbClr r="0" g="0" b="0"/>
          </a:effectRef>
          <a:fontRef idx="minor"/>
        </p:style>
        <p:txBody>
          <a:bodyPr wrap="none" lIns="120000" tIns="60000" rIns="120000" bIns="60000">
            <a:spAutoFit/>
          </a:bodyPr>
          <a:lstStyle/>
          <a:p>
            <a:pPr>
              <a:lnSpc>
                <a:spcPct val="100000"/>
              </a:lnSpc>
            </a:pPr>
            <a:r>
              <a:rPr lang="en-US" sz="1600" spc="-1" dirty="0">
                <a:solidFill>
                  <a:srgbClr val="000000"/>
                </a:solidFill>
                <a:latin typeface="Calibri"/>
                <a:ea typeface="DejaVu Sans"/>
              </a:rPr>
              <a:t>Note: SIP settings to be provided by System Admin, if not provided </a:t>
            </a:r>
            <a:endParaRPr lang="en-US" sz="1600" spc="-1" dirty="0">
              <a:latin typeface="Arial"/>
            </a:endParaRPr>
          </a:p>
          <a:p>
            <a:pPr>
              <a:lnSpc>
                <a:spcPct val="100000"/>
              </a:lnSpc>
            </a:pPr>
            <a:r>
              <a:rPr lang="en-US" sz="1600" spc="-1" dirty="0">
                <a:solidFill>
                  <a:srgbClr val="000000"/>
                </a:solidFill>
                <a:latin typeface="Calibri"/>
                <a:ea typeface="DejaVu Sans"/>
              </a:rPr>
              <a:t>already​</a:t>
            </a:r>
            <a:endParaRPr lang="en-US" sz="1600"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
          <p:cNvPicPr/>
          <p:nvPr/>
        </p:nvPicPr>
        <p:blipFill>
          <a:blip r:embed="rId2"/>
          <a:stretch/>
        </p:blipFill>
        <p:spPr>
          <a:xfrm>
            <a:off x="507840" y="1600320"/>
            <a:ext cx="10159680" cy="4729440"/>
          </a:xfrm>
          <a:prstGeom prst="rect">
            <a:avLst/>
          </a:prstGeom>
          <a:ln w="0">
            <a:noFill/>
          </a:ln>
        </p:spPr>
      </p:pic>
      <p:sp>
        <p:nvSpPr>
          <p:cNvPr id="131" name="TextBox 7"/>
          <p:cNvSpPr/>
          <p:nvPr/>
        </p:nvSpPr>
        <p:spPr>
          <a:xfrm flipH="1">
            <a:off x="709920" y="-25440"/>
            <a:ext cx="4276320" cy="490504"/>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a:lnSpc>
                <a:spcPct val="100000"/>
              </a:lnSpc>
            </a:pPr>
            <a:r>
              <a:rPr lang="en-US" sz="2400" b="1" spc="-1">
                <a:solidFill>
                  <a:srgbClr val="FFFFFF"/>
                </a:solidFill>
                <a:latin typeface="Calibri"/>
                <a:ea typeface="DejaVu Sans"/>
              </a:rPr>
              <a:t>Beneficiary Registration</a:t>
            </a:r>
            <a:r>
              <a:rPr lang="en-US" sz="2400" b="1" spc="-1">
                <a:solidFill>
                  <a:srgbClr val="000000"/>
                </a:solidFill>
                <a:latin typeface="Calibri"/>
                <a:ea typeface="DejaVu Sans"/>
              </a:rPr>
              <a:t> </a:t>
            </a:r>
            <a:endParaRPr lang="en-US" sz="2400" spc="-1">
              <a:latin typeface="Arial"/>
            </a:endParaRPr>
          </a:p>
        </p:txBody>
      </p:sp>
      <p:sp>
        <p:nvSpPr>
          <p:cNvPr id="132" name="Text Box 2"/>
          <p:cNvSpPr/>
          <p:nvPr/>
        </p:nvSpPr>
        <p:spPr>
          <a:xfrm>
            <a:off x="406560" y="493440"/>
            <a:ext cx="10654560" cy="1106057"/>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marL="457429" indent="-456469">
              <a:buClr>
                <a:srgbClr val="000000"/>
              </a:buClr>
              <a:buFont typeface="Arial"/>
              <a:buChar char="•"/>
            </a:pPr>
            <a:r>
              <a:rPr lang="en-US" sz="1600" spc="-1">
                <a:solidFill>
                  <a:srgbClr val="000000"/>
                </a:solidFill>
                <a:latin typeface="Calibri"/>
                <a:ea typeface="DejaVu Sans"/>
              </a:rPr>
              <a:t>Application check if the caller is already registered in the system.  </a:t>
            </a:r>
            <a:endParaRPr lang="en-US" sz="1600" spc="-1">
              <a:latin typeface="Arial"/>
            </a:endParaRPr>
          </a:p>
          <a:p>
            <a:pPr marL="457429" indent="-456469">
              <a:buClr>
                <a:srgbClr val="000000"/>
              </a:buClr>
              <a:buFont typeface="Arial"/>
              <a:buChar char="•"/>
            </a:pPr>
            <a:r>
              <a:rPr lang="en-US" sz="1600" spc="-1">
                <a:solidFill>
                  <a:srgbClr val="000000"/>
                </a:solidFill>
                <a:latin typeface="Calibri"/>
                <a:ea typeface="DejaVu Sans"/>
              </a:rPr>
              <a:t>Incase beneficiary calls from the same phone/ mobile number as before, application identifies the number and displays the registration history</a:t>
            </a:r>
            <a:endParaRPr lang="en-US" sz="1600" spc="-1">
              <a:latin typeface="Arial"/>
            </a:endParaRPr>
          </a:p>
          <a:p>
            <a:pPr marL="457429" indent="-456469">
              <a:buClr>
                <a:srgbClr val="000000"/>
              </a:buClr>
              <a:buFont typeface="Arial"/>
              <a:buChar char="•"/>
            </a:pPr>
            <a:r>
              <a:rPr lang="en-US" sz="1600" spc="-1">
                <a:solidFill>
                  <a:srgbClr val="000000"/>
                </a:solidFill>
                <a:latin typeface="Calibri"/>
                <a:ea typeface="DejaVu Sans"/>
              </a:rPr>
              <a:t>If not, fresh registration of the beneficiary is done by the RO/ HAO</a:t>
            </a:r>
            <a:endParaRPr lang="en-US" sz="1600"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laceholder 2"/>
          <p:cNvSpPr/>
          <p:nvPr/>
        </p:nvSpPr>
        <p:spPr>
          <a:xfrm>
            <a:off x="11684160" y="24480"/>
            <a:ext cx="485280" cy="364320"/>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nchor="ctr">
            <a:noAutofit/>
          </a:bodyPr>
          <a:lstStyle/>
          <a:p>
            <a:pPr algn="r">
              <a:lnSpc>
                <a:spcPct val="100000"/>
              </a:lnSpc>
            </a:pPr>
            <a:fld id="{1012FE05-E868-47A8-A140-049C7A0AB34D}" type="slidenum">
              <a:rPr lang="en-US" sz="1333" spc="-1">
                <a:solidFill>
                  <a:srgbClr val="FFFFFF"/>
                </a:solidFill>
                <a:latin typeface="Calibri"/>
              </a:rPr>
              <a:t>15</a:t>
            </a:fld>
            <a:endParaRPr lang="en-US" sz="1333" spc="-1">
              <a:latin typeface="Arial"/>
            </a:endParaRPr>
          </a:p>
        </p:txBody>
      </p:sp>
      <p:pic>
        <p:nvPicPr>
          <p:cNvPr id="134" name="Picture 3"/>
          <p:cNvPicPr/>
          <p:nvPr/>
        </p:nvPicPr>
        <p:blipFill>
          <a:blip r:embed="rId2"/>
          <a:stretch/>
        </p:blipFill>
        <p:spPr>
          <a:xfrm>
            <a:off x="406560" y="990720"/>
            <a:ext cx="10339200" cy="5429760"/>
          </a:xfrm>
          <a:prstGeom prst="rect">
            <a:avLst/>
          </a:prstGeom>
          <a:ln w="0">
            <a:noFill/>
          </a:ln>
        </p:spPr>
      </p:pic>
      <p:sp>
        <p:nvSpPr>
          <p:cNvPr id="135" name="TextBox 7"/>
          <p:cNvSpPr/>
          <p:nvPr/>
        </p:nvSpPr>
        <p:spPr>
          <a:xfrm flipH="1">
            <a:off x="709920" y="-25440"/>
            <a:ext cx="4276320" cy="490504"/>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a:lnSpc>
                <a:spcPct val="100000"/>
              </a:lnSpc>
            </a:pPr>
            <a:r>
              <a:rPr lang="en-US" sz="2400" b="1" spc="-1">
                <a:solidFill>
                  <a:srgbClr val="FFFFFF"/>
                </a:solidFill>
                <a:latin typeface="Calibri"/>
                <a:ea typeface="DejaVu Sans"/>
              </a:rPr>
              <a:t>Beneficiary Registration</a:t>
            </a:r>
            <a:r>
              <a:rPr lang="en-US" sz="2400" b="1" spc="-1">
                <a:solidFill>
                  <a:srgbClr val="000000"/>
                </a:solidFill>
                <a:latin typeface="Calibri"/>
                <a:ea typeface="DejaVu Sans"/>
              </a:rPr>
              <a:t> </a:t>
            </a:r>
            <a:endParaRPr lang="en-US" sz="2400" spc="-1">
              <a:latin typeface="Arial"/>
            </a:endParaRPr>
          </a:p>
        </p:txBody>
      </p:sp>
      <p:sp>
        <p:nvSpPr>
          <p:cNvPr id="136" name="Text Box 1"/>
          <p:cNvSpPr/>
          <p:nvPr/>
        </p:nvSpPr>
        <p:spPr>
          <a:xfrm>
            <a:off x="304800" y="465600"/>
            <a:ext cx="5351520" cy="367393"/>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a:lnSpc>
                <a:spcPct val="100000"/>
              </a:lnSpc>
            </a:pPr>
            <a:r>
              <a:rPr lang="en-US" sz="1600" spc="-1">
                <a:solidFill>
                  <a:srgbClr val="000000"/>
                </a:solidFill>
                <a:latin typeface="Calibri"/>
                <a:ea typeface="DejaVu Sans"/>
              </a:rPr>
              <a:t>Enter the basic details of Beneficiary</a:t>
            </a:r>
            <a:endParaRPr lang="en-US" sz="1600"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lide Number Placeholder 2"/>
          <p:cNvSpPr/>
          <p:nvPr/>
        </p:nvSpPr>
        <p:spPr>
          <a:xfrm>
            <a:off x="11684160" y="24480"/>
            <a:ext cx="485280" cy="364320"/>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nchor="ctr">
            <a:noAutofit/>
          </a:bodyPr>
          <a:lstStyle/>
          <a:p>
            <a:pPr algn="r">
              <a:lnSpc>
                <a:spcPct val="100000"/>
              </a:lnSpc>
            </a:pPr>
            <a:fld id="{2FBF1743-4DE6-4603-ADFA-502D9D95090E}" type="slidenum">
              <a:rPr lang="en-US" sz="1333" spc="-1">
                <a:solidFill>
                  <a:srgbClr val="FFFFFF"/>
                </a:solidFill>
                <a:latin typeface="Calibri"/>
              </a:rPr>
              <a:t>16</a:t>
            </a:fld>
            <a:endParaRPr lang="en-US" sz="1333" spc="-1">
              <a:latin typeface="Arial"/>
            </a:endParaRPr>
          </a:p>
        </p:txBody>
      </p:sp>
      <p:pic>
        <p:nvPicPr>
          <p:cNvPr id="138" name="Picture 1"/>
          <p:cNvPicPr/>
          <p:nvPr/>
        </p:nvPicPr>
        <p:blipFill>
          <a:blip r:embed="rId2"/>
          <a:stretch/>
        </p:blipFill>
        <p:spPr>
          <a:xfrm>
            <a:off x="507840" y="1092000"/>
            <a:ext cx="9646080" cy="5422560"/>
          </a:xfrm>
          <a:prstGeom prst="rect">
            <a:avLst/>
          </a:prstGeom>
          <a:ln w="0">
            <a:noFill/>
          </a:ln>
        </p:spPr>
      </p:pic>
      <p:sp>
        <p:nvSpPr>
          <p:cNvPr id="139" name="TextBox 7"/>
          <p:cNvSpPr/>
          <p:nvPr/>
        </p:nvSpPr>
        <p:spPr>
          <a:xfrm flipH="1">
            <a:off x="709920" y="-25440"/>
            <a:ext cx="4276320" cy="490504"/>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a:lnSpc>
                <a:spcPct val="100000"/>
              </a:lnSpc>
            </a:pPr>
            <a:r>
              <a:rPr lang="en-US" sz="2400" b="1" spc="-1">
                <a:solidFill>
                  <a:srgbClr val="FFFFFF"/>
                </a:solidFill>
                <a:latin typeface="Calibri"/>
                <a:ea typeface="DejaVu Sans"/>
              </a:rPr>
              <a:t>Beneficiary Registration</a:t>
            </a:r>
            <a:r>
              <a:rPr lang="en-US" sz="2400" b="1" spc="-1">
                <a:solidFill>
                  <a:srgbClr val="000000"/>
                </a:solidFill>
                <a:latin typeface="Calibri"/>
                <a:ea typeface="DejaVu Sans"/>
              </a:rPr>
              <a:t> </a:t>
            </a:r>
            <a:endParaRPr lang="en-US" sz="2400" spc="-1">
              <a:latin typeface="Arial"/>
            </a:endParaRPr>
          </a:p>
        </p:txBody>
      </p:sp>
      <p:sp>
        <p:nvSpPr>
          <p:cNvPr id="140" name="Text Box 5"/>
          <p:cNvSpPr/>
          <p:nvPr/>
        </p:nvSpPr>
        <p:spPr>
          <a:xfrm>
            <a:off x="507840" y="584161"/>
            <a:ext cx="5607360" cy="367393"/>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spAutoFit/>
          </a:bodyPr>
          <a:lstStyle/>
          <a:p>
            <a:pPr>
              <a:lnSpc>
                <a:spcPct val="100000"/>
              </a:lnSpc>
            </a:pPr>
            <a:r>
              <a:rPr lang="en-US" sz="1600" spc="-1">
                <a:solidFill>
                  <a:srgbClr val="000000"/>
                </a:solidFill>
                <a:latin typeface="Calibri"/>
                <a:ea typeface="DejaVu Sans"/>
              </a:rPr>
              <a:t>Enter the address of Beneficiary and tap on </a:t>
            </a:r>
            <a:r>
              <a:rPr lang="en-US" sz="1600" b="1" spc="-1">
                <a:solidFill>
                  <a:srgbClr val="000000"/>
                </a:solidFill>
                <a:latin typeface="Calibri"/>
                <a:ea typeface="DejaVu Sans"/>
              </a:rPr>
              <a:t>Generate ID</a:t>
            </a:r>
            <a:r>
              <a:rPr lang="en-US" sz="1600" spc="-1">
                <a:solidFill>
                  <a:srgbClr val="000000"/>
                </a:solidFill>
                <a:latin typeface="Calibri"/>
                <a:ea typeface="DejaVu Sans"/>
              </a:rPr>
              <a:t> </a:t>
            </a:r>
            <a:endParaRPr lang="en-US" sz="1600" spc="-1">
              <a:latin typeface="Arial"/>
            </a:endParaRPr>
          </a:p>
        </p:txBody>
      </p:sp>
      <p:sp>
        <p:nvSpPr>
          <p:cNvPr id="141" name="Elbow Connector 6"/>
          <p:cNvSpPr/>
          <p:nvPr/>
        </p:nvSpPr>
        <p:spPr>
          <a:xfrm>
            <a:off x="5079840" y="888960"/>
            <a:ext cx="3859680" cy="3148800"/>
          </a:xfrm>
          <a:prstGeom prst="bentConnector3">
            <a:avLst>
              <a:gd name="adj1" fmla="val 50022"/>
            </a:avLst>
          </a:prstGeom>
          <a:noFill/>
          <a:ln w="25400">
            <a:solidFill>
              <a:srgbClr val="4A7EBB"/>
            </a:solidFill>
            <a:round/>
            <a:tailEnd type="arrow"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icture 159"/>
          <p:cNvPicPr/>
          <p:nvPr/>
        </p:nvPicPr>
        <p:blipFill>
          <a:blip r:embed="rId2"/>
          <a:stretch/>
        </p:blipFill>
        <p:spPr>
          <a:xfrm>
            <a:off x="-33120" y="518880"/>
            <a:ext cx="12191520" cy="685392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A900-923E-717E-195F-0E247EF8AA15}"/>
              </a:ext>
            </a:extLst>
          </p:cNvPr>
          <p:cNvSpPr>
            <a:spLocks noGrp="1"/>
          </p:cNvSpPr>
          <p:nvPr>
            <p:ph type="title"/>
          </p:nvPr>
        </p:nvSpPr>
        <p:spPr>
          <a:xfrm>
            <a:off x="436365" y="512296"/>
            <a:ext cx="11424045" cy="356262"/>
          </a:xfrm>
        </p:spPr>
        <p:txBody>
          <a:bodyPr/>
          <a:lstStyle/>
          <a:p>
            <a:pPr algn="ctr"/>
            <a:r>
              <a:rPr lang="en-US" dirty="0"/>
              <a:t>104 Technology stack information</a:t>
            </a:r>
          </a:p>
        </p:txBody>
      </p:sp>
      <p:grpSp>
        <p:nvGrpSpPr>
          <p:cNvPr id="3" name="Group 2">
            <a:extLst>
              <a:ext uri="{FF2B5EF4-FFF2-40B4-BE49-F238E27FC236}">
                <a16:creationId xmlns:a16="http://schemas.microsoft.com/office/drawing/2014/main" id="{BD05A7F8-1C7F-260D-5E4C-B895064E9078}"/>
              </a:ext>
            </a:extLst>
          </p:cNvPr>
          <p:cNvGrpSpPr/>
          <p:nvPr/>
        </p:nvGrpSpPr>
        <p:grpSpPr>
          <a:xfrm>
            <a:off x="423028" y="2019774"/>
            <a:ext cx="1519150" cy="603965"/>
            <a:chOff x="230999" y="2455202"/>
            <a:chExt cx="1838952" cy="725524"/>
          </a:xfrm>
        </p:grpSpPr>
        <p:sp>
          <p:nvSpPr>
            <p:cNvPr id="4" name="Rectangle 3">
              <a:extLst>
                <a:ext uri="{FF2B5EF4-FFF2-40B4-BE49-F238E27FC236}">
                  <a16:creationId xmlns:a16="http://schemas.microsoft.com/office/drawing/2014/main" id="{0775F519-33B4-D4F3-BD00-EB4A8A3462E2}"/>
                </a:ext>
              </a:extLst>
            </p:cNvPr>
            <p:cNvSpPr/>
            <p:nvPr/>
          </p:nvSpPr>
          <p:spPr>
            <a:xfrm>
              <a:off x="231419" y="2455202"/>
              <a:ext cx="1836000" cy="717550"/>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IN" sz="1200" dirty="0">
                  <a:solidFill>
                    <a:schemeClr val="tx1"/>
                  </a:solidFill>
                </a:rPr>
                <a:t>Wildfly-11.0.0</a:t>
              </a:r>
            </a:p>
          </p:txBody>
        </p:sp>
        <p:sp>
          <p:nvSpPr>
            <p:cNvPr id="5" name="Rectangle 4">
              <a:extLst>
                <a:ext uri="{FF2B5EF4-FFF2-40B4-BE49-F238E27FC236}">
                  <a16:creationId xmlns:a16="http://schemas.microsoft.com/office/drawing/2014/main" id="{5FE906DF-3B55-C613-DBFE-631C6427D386}"/>
                </a:ext>
              </a:extLst>
            </p:cNvPr>
            <p:cNvSpPr/>
            <p:nvPr/>
          </p:nvSpPr>
          <p:spPr>
            <a:xfrm>
              <a:off x="230999" y="2460729"/>
              <a:ext cx="71850" cy="7044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6" name="Rectangle 5">
              <a:extLst>
                <a:ext uri="{FF2B5EF4-FFF2-40B4-BE49-F238E27FC236}">
                  <a16:creationId xmlns:a16="http://schemas.microsoft.com/office/drawing/2014/main" id="{E932F572-7A7B-5E51-C5CE-8E8F45495783}"/>
                </a:ext>
              </a:extLst>
            </p:cNvPr>
            <p:cNvSpPr/>
            <p:nvPr/>
          </p:nvSpPr>
          <p:spPr>
            <a:xfrm rot="16200000">
              <a:off x="1116086" y="2226861"/>
              <a:ext cx="76200" cy="1831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grpSp>
      <p:grpSp>
        <p:nvGrpSpPr>
          <p:cNvPr id="7" name="Group 6">
            <a:extLst>
              <a:ext uri="{FF2B5EF4-FFF2-40B4-BE49-F238E27FC236}">
                <a16:creationId xmlns:a16="http://schemas.microsoft.com/office/drawing/2014/main" id="{F3A0896E-E603-DB43-3D5C-5BA1B6935A95}"/>
              </a:ext>
            </a:extLst>
          </p:cNvPr>
          <p:cNvGrpSpPr/>
          <p:nvPr/>
        </p:nvGrpSpPr>
        <p:grpSpPr>
          <a:xfrm>
            <a:off x="423028" y="2832836"/>
            <a:ext cx="1519150" cy="612000"/>
            <a:chOff x="230999" y="2455202"/>
            <a:chExt cx="1838952" cy="725524"/>
          </a:xfrm>
        </p:grpSpPr>
        <p:sp>
          <p:nvSpPr>
            <p:cNvPr id="8" name="Rectangle 7">
              <a:extLst>
                <a:ext uri="{FF2B5EF4-FFF2-40B4-BE49-F238E27FC236}">
                  <a16:creationId xmlns:a16="http://schemas.microsoft.com/office/drawing/2014/main" id="{023E5BAE-AD8A-B460-1939-0D83142CA168}"/>
                </a:ext>
              </a:extLst>
            </p:cNvPr>
            <p:cNvSpPr/>
            <p:nvPr/>
          </p:nvSpPr>
          <p:spPr>
            <a:xfrm>
              <a:off x="231419" y="2455202"/>
              <a:ext cx="1836000" cy="717550"/>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IN" sz="1200" dirty="0">
                  <a:solidFill>
                    <a:schemeClr val="tx1"/>
                  </a:solidFill>
                </a:rPr>
                <a:t>Angular App API</a:t>
              </a:r>
            </a:p>
          </p:txBody>
        </p:sp>
        <p:sp>
          <p:nvSpPr>
            <p:cNvPr id="9" name="Rectangle 8">
              <a:extLst>
                <a:ext uri="{FF2B5EF4-FFF2-40B4-BE49-F238E27FC236}">
                  <a16:creationId xmlns:a16="http://schemas.microsoft.com/office/drawing/2014/main" id="{D261153B-CBCC-E45F-2401-39E8D854FCCB}"/>
                </a:ext>
              </a:extLst>
            </p:cNvPr>
            <p:cNvSpPr/>
            <p:nvPr/>
          </p:nvSpPr>
          <p:spPr>
            <a:xfrm>
              <a:off x="230999" y="2460729"/>
              <a:ext cx="71850" cy="7044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10" name="Rectangle 9">
              <a:extLst>
                <a:ext uri="{FF2B5EF4-FFF2-40B4-BE49-F238E27FC236}">
                  <a16:creationId xmlns:a16="http://schemas.microsoft.com/office/drawing/2014/main" id="{46072508-9759-BA19-9334-0EB4461D890B}"/>
                </a:ext>
              </a:extLst>
            </p:cNvPr>
            <p:cNvSpPr/>
            <p:nvPr/>
          </p:nvSpPr>
          <p:spPr>
            <a:xfrm rot="16200000">
              <a:off x="1116086" y="2226861"/>
              <a:ext cx="76200" cy="18315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grpSp>
      <p:grpSp>
        <p:nvGrpSpPr>
          <p:cNvPr id="11" name="Group 10">
            <a:extLst>
              <a:ext uri="{FF2B5EF4-FFF2-40B4-BE49-F238E27FC236}">
                <a16:creationId xmlns:a16="http://schemas.microsoft.com/office/drawing/2014/main" id="{86DFCE37-569B-932F-9213-F2C625C88042}"/>
              </a:ext>
            </a:extLst>
          </p:cNvPr>
          <p:cNvGrpSpPr/>
          <p:nvPr/>
        </p:nvGrpSpPr>
        <p:grpSpPr>
          <a:xfrm>
            <a:off x="432387" y="3655422"/>
            <a:ext cx="1519150" cy="612000"/>
            <a:chOff x="230999" y="2455202"/>
            <a:chExt cx="1838952" cy="725524"/>
          </a:xfrm>
        </p:grpSpPr>
        <p:sp>
          <p:nvSpPr>
            <p:cNvPr id="12" name="Rectangle 11">
              <a:extLst>
                <a:ext uri="{FF2B5EF4-FFF2-40B4-BE49-F238E27FC236}">
                  <a16:creationId xmlns:a16="http://schemas.microsoft.com/office/drawing/2014/main" id="{8C5991F7-3473-EBBF-131D-A1A06C4E1AA9}"/>
                </a:ext>
              </a:extLst>
            </p:cNvPr>
            <p:cNvSpPr/>
            <p:nvPr/>
          </p:nvSpPr>
          <p:spPr>
            <a:xfrm>
              <a:off x="231419" y="2455202"/>
              <a:ext cx="1836000" cy="717550"/>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IN" sz="1200" dirty="0">
                  <a:solidFill>
                    <a:schemeClr val="tx1"/>
                  </a:solidFill>
                </a:rPr>
                <a:t>Java scripts, </a:t>
              </a:r>
              <a:r>
                <a:rPr lang="en-IN" sz="1200" dirty="0" err="1">
                  <a:solidFill>
                    <a:schemeClr val="tx1"/>
                  </a:solidFill>
                </a:rPr>
                <a:t>Loadsh</a:t>
              </a:r>
              <a:r>
                <a:rPr lang="en-IN" sz="1200" dirty="0">
                  <a:solidFill>
                    <a:schemeClr val="tx1"/>
                  </a:solidFill>
                </a:rPr>
                <a:t>, Core-</a:t>
              </a:r>
              <a:r>
                <a:rPr lang="en-IN" sz="1200" dirty="0" err="1">
                  <a:solidFill>
                    <a:schemeClr val="tx1"/>
                  </a:solidFill>
                </a:rPr>
                <a:t>js</a:t>
              </a:r>
              <a:endParaRPr lang="en-US" sz="1200" dirty="0">
                <a:solidFill>
                  <a:schemeClr val="tx1"/>
                </a:solidFill>
              </a:endParaRPr>
            </a:p>
          </p:txBody>
        </p:sp>
        <p:sp>
          <p:nvSpPr>
            <p:cNvPr id="13" name="Rectangle 12">
              <a:extLst>
                <a:ext uri="{FF2B5EF4-FFF2-40B4-BE49-F238E27FC236}">
                  <a16:creationId xmlns:a16="http://schemas.microsoft.com/office/drawing/2014/main" id="{B5D6FE4E-D50F-AF16-0B1D-8038FAD21769}"/>
                </a:ext>
              </a:extLst>
            </p:cNvPr>
            <p:cNvSpPr/>
            <p:nvPr/>
          </p:nvSpPr>
          <p:spPr>
            <a:xfrm>
              <a:off x="230999" y="2460729"/>
              <a:ext cx="71850" cy="7044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14" name="Rectangle 13">
              <a:extLst>
                <a:ext uri="{FF2B5EF4-FFF2-40B4-BE49-F238E27FC236}">
                  <a16:creationId xmlns:a16="http://schemas.microsoft.com/office/drawing/2014/main" id="{136DA21D-8EAF-DAFF-FFC7-6DC6FB749D38}"/>
                </a:ext>
              </a:extLst>
            </p:cNvPr>
            <p:cNvSpPr/>
            <p:nvPr/>
          </p:nvSpPr>
          <p:spPr>
            <a:xfrm rot="16200000">
              <a:off x="1116086" y="2226861"/>
              <a:ext cx="76200" cy="18315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grpSp>
      <p:grpSp>
        <p:nvGrpSpPr>
          <p:cNvPr id="15" name="Group 14">
            <a:extLst>
              <a:ext uri="{FF2B5EF4-FFF2-40B4-BE49-F238E27FC236}">
                <a16:creationId xmlns:a16="http://schemas.microsoft.com/office/drawing/2014/main" id="{C4D31D31-DAAD-8A3E-A767-7A7CCE4BB89D}"/>
              </a:ext>
            </a:extLst>
          </p:cNvPr>
          <p:cNvGrpSpPr/>
          <p:nvPr/>
        </p:nvGrpSpPr>
        <p:grpSpPr>
          <a:xfrm>
            <a:off x="2080043" y="2019774"/>
            <a:ext cx="1519150" cy="603965"/>
            <a:chOff x="230999" y="2455202"/>
            <a:chExt cx="1838952" cy="725524"/>
          </a:xfrm>
        </p:grpSpPr>
        <p:sp>
          <p:nvSpPr>
            <p:cNvPr id="16" name="Rectangle 15">
              <a:extLst>
                <a:ext uri="{FF2B5EF4-FFF2-40B4-BE49-F238E27FC236}">
                  <a16:creationId xmlns:a16="http://schemas.microsoft.com/office/drawing/2014/main" id="{3A162E70-02B8-E75A-5E05-F178388C0494}"/>
                </a:ext>
              </a:extLst>
            </p:cNvPr>
            <p:cNvSpPr/>
            <p:nvPr/>
          </p:nvSpPr>
          <p:spPr>
            <a:xfrm>
              <a:off x="231419" y="2455202"/>
              <a:ext cx="1836000" cy="717550"/>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IN" sz="1200" dirty="0">
                  <a:solidFill>
                    <a:schemeClr val="tx1"/>
                  </a:solidFill>
                </a:rPr>
                <a:t>Asterisks CTI</a:t>
              </a:r>
            </a:p>
          </p:txBody>
        </p:sp>
        <p:sp>
          <p:nvSpPr>
            <p:cNvPr id="17" name="Rectangle 16">
              <a:extLst>
                <a:ext uri="{FF2B5EF4-FFF2-40B4-BE49-F238E27FC236}">
                  <a16:creationId xmlns:a16="http://schemas.microsoft.com/office/drawing/2014/main" id="{BE044FD0-760C-4652-D0AB-ACA12778D71C}"/>
                </a:ext>
              </a:extLst>
            </p:cNvPr>
            <p:cNvSpPr/>
            <p:nvPr/>
          </p:nvSpPr>
          <p:spPr>
            <a:xfrm>
              <a:off x="230999" y="2460729"/>
              <a:ext cx="71850" cy="7044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18" name="Rectangle 17">
              <a:extLst>
                <a:ext uri="{FF2B5EF4-FFF2-40B4-BE49-F238E27FC236}">
                  <a16:creationId xmlns:a16="http://schemas.microsoft.com/office/drawing/2014/main" id="{DEC35AEB-DA73-D7A7-FD69-B1D8BF8BFFA3}"/>
                </a:ext>
              </a:extLst>
            </p:cNvPr>
            <p:cNvSpPr/>
            <p:nvPr/>
          </p:nvSpPr>
          <p:spPr>
            <a:xfrm rot="16200000">
              <a:off x="1116086" y="2226861"/>
              <a:ext cx="76200" cy="18315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grpSp>
      <p:grpSp>
        <p:nvGrpSpPr>
          <p:cNvPr id="19" name="Group 18">
            <a:extLst>
              <a:ext uri="{FF2B5EF4-FFF2-40B4-BE49-F238E27FC236}">
                <a16:creationId xmlns:a16="http://schemas.microsoft.com/office/drawing/2014/main" id="{5DFC6369-710A-D3D6-C295-59788F138664}"/>
              </a:ext>
            </a:extLst>
          </p:cNvPr>
          <p:cNvGrpSpPr/>
          <p:nvPr/>
        </p:nvGrpSpPr>
        <p:grpSpPr>
          <a:xfrm>
            <a:off x="2080043" y="2832836"/>
            <a:ext cx="1519150" cy="612000"/>
            <a:chOff x="230999" y="2455202"/>
            <a:chExt cx="1838952" cy="725524"/>
          </a:xfrm>
        </p:grpSpPr>
        <p:sp>
          <p:nvSpPr>
            <p:cNvPr id="20" name="Rectangle 19">
              <a:extLst>
                <a:ext uri="{FF2B5EF4-FFF2-40B4-BE49-F238E27FC236}">
                  <a16:creationId xmlns:a16="http://schemas.microsoft.com/office/drawing/2014/main" id="{7DC1CA7C-8A1A-737C-9A78-AE9FC1DA6DDD}"/>
                </a:ext>
              </a:extLst>
            </p:cNvPr>
            <p:cNvSpPr/>
            <p:nvPr/>
          </p:nvSpPr>
          <p:spPr>
            <a:xfrm>
              <a:off x="231419" y="2455202"/>
              <a:ext cx="1836000" cy="717550"/>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IN" sz="1200" dirty="0">
                  <a:solidFill>
                    <a:schemeClr val="tx1"/>
                  </a:solidFill>
                </a:rPr>
                <a:t>PhP.7.2.4</a:t>
              </a:r>
              <a:endParaRPr lang="en-US" sz="1200" dirty="0">
                <a:solidFill>
                  <a:schemeClr val="tx1"/>
                </a:solidFill>
              </a:endParaRPr>
            </a:p>
          </p:txBody>
        </p:sp>
        <p:sp>
          <p:nvSpPr>
            <p:cNvPr id="21" name="Rectangle 20">
              <a:extLst>
                <a:ext uri="{FF2B5EF4-FFF2-40B4-BE49-F238E27FC236}">
                  <a16:creationId xmlns:a16="http://schemas.microsoft.com/office/drawing/2014/main" id="{FE68DC5C-8C78-F21F-BB55-CC8530398531}"/>
                </a:ext>
              </a:extLst>
            </p:cNvPr>
            <p:cNvSpPr/>
            <p:nvPr/>
          </p:nvSpPr>
          <p:spPr>
            <a:xfrm>
              <a:off x="230999" y="2460729"/>
              <a:ext cx="71850" cy="7044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22" name="Rectangle 21">
              <a:extLst>
                <a:ext uri="{FF2B5EF4-FFF2-40B4-BE49-F238E27FC236}">
                  <a16:creationId xmlns:a16="http://schemas.microsoft.com/office/drawing/2014/main" id="{0805AC83-BBEF-3AB5-0ADD-55CAEA9D9A7B}"/>
                </a:ext>
              </a:extLst>
            </p:cNvPr>
            <p:cNvSpPr/>
            <p:nvPr/>
          </p:nvSpPr>
          <p:spPr>
            <a:xfrm rot="16200000">
              <a:off x="1116086" y="2226861"/>
              <a:ext cx="76200" cy="1831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grpSp>
      <p:grpSp>
        <p:nvGrpSpPr>
          <p:cNvPr id="23" name="Group 22">
            <a:extLst>
              <a:ext uri="{FF2B5EF4-FFF2-40B4-BE49-F238E27FC236}">
                <a16:creationId xmlns:a16="http://schemas.microsoft.com/office/drawing/2014/main" id="{8FCFFFAF-AFD3-2CA1-86AE-C27E54E029DA}"/>
              </a:ext>
            </a:extLst>
          </p:cNvPr>
          <p:cNvGrpSpPr/>
          <p:nvPr/>
        </p:nvGrpSpPr>
        <p:grpSpPr>
          <a:xfrm>
            <a:off x="2080043" y="3645898"/>
            <a:ext cx="1519150" cy="612000"/>
            <a:chOff x="230999" y="2455202"/>
            <a:chExt cx="1838952" cy="725524"/>
          </a:xfrm>
        </p:grpSpPr>
        <p:sp>
          <p:nvSpPr>
            <p:cNvPr id="24" name="Rectangle 23">
              <a:extLst>
                <a:ext uri="{FF2B5EF4-FFF2-40B4-BE49-F238E27FC236}">
                  <a16:creationId xmlns:a16="http://schemas.microsoft.com/office/drawing/2014/main" id="{1C6B4E27-E872-4A7C-AB81-D417CF6D49BC}"/>
                </a:ext>
              </a:extLst>
            </p:cNvPr>
            <p:cNvSpPr/>
            <p:nvPr/>
          </p:nvSpPr>
          <p:spPr>
            <a:xfrm>
              <a:off x="231419" y="2455202"/>
              <a:ext cx="1836000" cy="717550"/>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IN" sz="1200" dirty="0">
                  <a:solidFill>
                    <a:schemeClr val="tx1"/>
                  </a:solidFill>
                </a:rPr>
                <a:t>Apache Httpd web</a:t>
              </a:r>
            </a:p>
          </p:txBody>
        </p:sp>
        <p:sp>
          <p:nvSpPr>
            <p:cNvPr id="25" name="Rectangle 24">
              <a:extLst>
                <a:ext uri="{FF2B5EF4-FFF2-40B4-BE49-F238E27FC236}">
                  <a16:creationId xmlns:a16="http://schemas.microsoft.com/office/drawing/2014/main" id="{4AF22D09-A7F1-8B7F-A4ED-966C89D16AC3}"/>
                </a:ext>
              </a:extLst>
            </p:cNvPr>
            <p:cNvSpPr/>
            <p:nvPr/>
          </p:nvSpPr>
          <p:spPr>
            <a:xfrm>
              <a:off x="230999" y="2460729"/>
              <a:ext cx="71850" cy="704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26" name="Rectangle 25">
              <a:extLst>
                <a:ext uri="{FF2B5EF4-FFF2-40B4-BE49-F238E27FC236}">
                  <a16:creationId xmlns:a16="http://schemas.microsoft.com/office/drawing/2014/main" id="{957D1B2C-305E-D74F-B0D6-B973F7C60890}"/>
                </a:ext>
              </a:extLst>
            </p:cNvPr>
            <p:cNvSpPr/>
            <p:nvPr/>
          </p:nvSpPr>
          <p:spPr>
            <a:xfrm rot="16200000">
              <a:off x="1116086" y="2226861"/>
              <a:ext cx="76200" cy="1831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grpSp>
      <p:grpSp>
        <p:nvGrpSpPr>
          <p:cNvPr id="27" name="Group 26">
            <a:extLst>
              <a:ext uri="{FF2B5EF4-FFF2-40B4-BE49-F238E27FC236}">
                <a16:creationId xmlns:a16="http://schemas.microsoft.com/office/drawing/2014/main" id="{9ACC2453-9955-890C-1B25-F2042E734A68}"/>
              </a:ext>
            </a:extLst>
          </p:cNvPr>
          <p:cNvGrpSpPr/>
          <p:nvPr/>
        </p:nvGrpSpPr>
        <p:grpSpPr>
          <a:xfrm>
            <a:off x="3738764" y="2010249"/>
            <a:ext cx="1519150" cy="603965"/>
            <a:chOff x="230999" y="2455202"/>
            <a:chExt cx="1838952" cy="725524"/>
          </a:xfrm>
        </p:grpSpPr>
        <p:sp>
          <p:nvSpPr>
            <p:cNvPr id="28" name="Rectangle 27">
              <a:extLst>
                <a:ext uri="{FF2B5EF4-FFF2-40B4-BE49-F238E27FC236}">
                  <a16:creationId xmlns:a16="http://schemas.microsoft.com/office/drawing/2014/main" id="{B4C1BD3F-F9A3-B719-9074-3F92EEC0AD89}"/>
                </a:ext>
              </a:extLst>
            </p:cNvPr>
            <p:cNvSpPr/>
            <p:nvPr/>
          </p:nvSpPr>
          <p:spPr>
            <a:xfrm>
              <a:off x="231419" y="2455202"/>
              <a:ext cx="1836000" cy="717550"/>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200" dirty="0">
                  <a:solidFill>
                    <a:schemeClr val="tx1"/>
                  </a:solidFill>
                </a:rPr>
                <a:t>MySQL 5.7</a:t>
              </a:r>
            </a:p>
          </p:txBody>
        </p:sp>
        <p:sp>
          <p:nvSpPr>
            <p:cNvPr id="29" name="Rectangle 28">
              <a:extLst>
                <a:ext uri="{FF2B5EF4-FFF2-40B4-BE49-F238E27FC236}">
                  <a16:creationId xmlns:a16="http://schemas.microsoft.com/office/drawing/2014/main" id="{B02750F5-374C-3165-86F4-2284F3FD2492}"/>
                </a:ext>
              </a:extLst>
            </p:cNvPr>
            <p:cNvSpPr/>
            <p:nvPr/>
          </p:nvSpPr>
          <p:spPr>
            <a:xfrm>
              <a:off x="230999" y="2460729"/>
              <a:ext cx="71850" cy="704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30" name="Rectangle 29">
              <a:extLst>
                <a:ext uri="{FF2B5EF4-FFF2-40B4-BE49-F238E27FC236}">
                  <a16:creationId xmlns:a16="http://schemas.microsoft.com/office/drawing/2014/main" id="{078A39AC-931F-5C2B-E874-16481E207ACF}"/>
                </a:ext>
              </a:extLst>
            </p:cNvPr>
            <p:cNvSpPr/>
            <p:nvPr/>
          </p:nvSpPr>
          <p:spPr>
            <a:xfrm rot="16200000">
              <a:off x="1116086" y="2226861"/>
              <a:ext cx="76200" cy="18315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grpSp>
      <p:grpSp>
        <p:nvGrpSpPr>
          <p:cNvPr id="31" name="Group 30">
            <a:extLst>
              <a:ext uri="{FF2B5EF4-FFF2-40B4-BE49-F238E27FC236}">
                <a16:creationId xmlns:a16="http://schemas.microsoft.com/office/drawing/2014/main" id="{76515D55-7BC0-C3F6-D0E2-6622D0ABB2CF}"/>
              </a:ext>
            </a:extLst>
          </p:cNvPr>
          <p:cNvGrpSpPr/>
          <p:nvPr/>
        </p:nvGrpSpPr>
        <p:grpSpPr>
          <a:xfrm>
            <a:off x="3738764" y="2823311"/>
            <a:ext cx="1519150" cy="612000"/>
            <a:chOff x="230999" y="2455202"/>
            <a:chExt cx="1838952" cy="725524"/>
          </a:xfrm>
        </p:grpSpPr>
        <p:sp>
          <p:nvSpPr>
            <p:cNvPr id="32" name="Rectangle 31">
              <a:extLst>
                <a:ext uri="{FF2B5EF4-FFF2-40B4-BE49-F238E27FC236}">
                  <a16:creationId xmlns:a16="http://schemas.microsoft.com/office/drawing/2014/main" id="{72563318-9D0D-0BAD-642E-8703D554072F}"/>
                </a:ext>
              </a:extLst>
            </p:cNvPr>
            <p:cNvSpPr/>
            <p:nvPr/>
          </p:nvSpPr>
          <p:spPr>
            <a:xfrm>
              <a:off x="231419" y="2455202"/>
              <a:ext cx="1836000" cy="717550"/>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IN" sz="1200" dirty="0">
                  <a:solidFill>
                    <a:schemeClr val="tx1"/>
                  </a:solidFill>
                </a:rPr>
                <a:t>Redis 0.3.0</a:t>
              </a:r>
            </a:p>
          </p:txBody>
        </p:sp>
        <p:sp>
          <p:nvSpPr>
            <p:cNvPr id="33" name="Rectangle 32">
              <a:extLst>
                <a:ext uri="{FF2B5EF4-FFF2-40B4-BE49-F238E27FC236}">
                  <a16:creationId xmlns:a16="http://schemas.microsoft.com/office/drawing/2014/main" id="{0E93B4C9-D5F7-CAC1-43C9-FD249EB0833B}"/>
                </a:ext>
              </a:extLst>
            </p:cNvPr>
            <p:cNvSpPr/>
            <p:nvPr/>
          </p:nvSpPr>
          <p:spPr>
            <a:xfrm>
              <a:off x="230999" y="2460729"/>
              <a:ext cx="71850" cy="7044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34" name="Rectangle 33">
              <a:extLst>
                <a:ext uri="{FF2B5EF4-FFF2-40B4-BE49-F238E27FC236}">
                  <a16:creationId xmlns:a16="http://schemas.microsoft.com/office/drawing/2014/main" id="{D3F84535-72C4-5B86-4A3E-E0B85F63AB58}"/>
                </a:ext>
              </a:extLst>
            </p:cNvPr>
            <p:cNvSpPr/>
            <p:nvPr/>
          </p:nvSpPr>
          <p:spPr>
            <a:xfrm rot="16200000">
              <a:off x="1116086" y="2226861"/>
              <a:ext cx="76200" cy="18315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grpSp>
      <p:sp>
        <p:nvSpPr>
          <p:cNvPr id="35" name="Rectangle 34">
            <a:hlinkClick r:id="" action="ppaction://noaction"/>
            <a:extLst>
              <a:ext uri="{FF2B5EF4-FFF2-40B4-BE49-F238E27FC236}">
                <a16:creationId xmlns:a16="http://schemas.microsoft.com/office/drawing/2014/main" id="{511320AB-54DA-698B-4A91-DD1C88929378}"/>
              </a:ext>
            </a:extLst>
          </p:cNvPr>
          <p:cNvSpPr/>
          <p:nvPr/>
        </p:nvSpPr>
        <p:spPr>
          <a:xfrm>
            <a:off x="420116" y="1429709"/>
            <a:ext cx="1511655" cy="450659"/>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400" b="1" dirty="0">
                <a:solidFill>
                  <a:srgbClr val="FFFFFF"/>
                </a:solidFill>
              </a:rPr>
              <a:t>Application CRM </a:t>
            </a:r>
          </a:p>
        </p:txBody>
      </p:sp>
      <p:sp>
        <p:nvSpPr>
          <p:cNvPr id="36" name="Rectangle 35">
            <a:hlinkClick r:id="" action="ppaction://noaction"/>
            <a:extLst>
              <a:ext uri="{FF2B5EF4-FFF2-40B4-BE49-F238E27FC236}">
                <a16:creationId xmlns:a16="http://schemas.microsoft.com/office/drawing/2014/main" id="{74E6BA78-AC8B-3F61-3493-699189719DC5}"/>
              </a:ext>
            </a:extLst>
          </p:cNvPr>
          <p:cNvSpPr/>
          <p:nvPr/>
        </p:nvSpPr>
        <p:spPr>
          <a:xfrm>
            <a:off x="2080961" y="1429709"/>
            <a:ext cx="1511655" cy="450659"/>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a:lnSpc>
                <a:spcPct val="100000"/>
              </a:lnSpc>
              <a:spcBef>
                <a:spcPts val="0"/>
              </a:spcBef>
              <a:spcAft>
                <a:spcPts val="0"/>
              </a:spcAft>
              <a:buNone/>
              <a:tabLst/>
              <a:defRPr/>
            </a:pPr>
            <a:r>
              <a:rPr lang="en-IN" sz="1400" b="1" dirty="0">
                <a:solidFill>
                  <a:srgbClr val="FFFFFF"/>
                </a:solidFill>
                <a:ea typeface="+mn-lt"/>
                <a:cs typeface="+mn-lt"/>
              </a:rPr>
              <a:t>CTI Server</a:t>
            </a:r>
            <a:endParaRPr lang="en-US" b="1" dirty="0"/>
          </a:p>
        </p:txBody>
      </p:sp>
      <p:sp>
        <p:nvSpPr>
          <p:cNvPr id="37" name="Rectangle 36">
            <a:hlinkClick r:id="" action="ppaction://noaction"/>
            <a:extLst>
              <a:ext uri="{FF2B5EF4-FFF2-40B4-BE49-F238E27FC236}">
                <a16:creationId xmlns:a16="http://schemas.microsoft.com/office/drawing/2014/main" id="{BE17AD84-0B5F-026D-B655-A3A629DB97F6}"/>
              </a:ext>
            </a:extLst>
          </p:cNvPr>
          <p:cNvSpPr/>
          <p:nvPr/>
        </p:nvSpPr>
        <p:spPr>
          <a:xfrm>
            <a:off x="3774688" y="1429709"/>
            <a:ext cx="1511655" cy="450659"/>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a:lnSpc>
                <a:spcPct val="100000"/>
              </a:lnSpc>
              <a:spcBef>
                <a:spcPts val="0"/>
              </a:spcBef>
              <a:spcAft>
                <a:spcPts val="0"/>
              </a:spcAft>
              <a:buNone/>
              <a:tabLst/>
              <a:defRPr/>
            </a:pPr>
            <a:r>
              <a:rPr lang="en-IN" sz="1400" b="1" dirty="0">
                <a:solidFill>
                  <a:srgbClr val="FFFFFF"/>
                </a:solidFill>
                <a:ea typeface="+mn-lt"/>
                <a:cs typeface="+mn-lt"/>
              </a:rPr>
              <a:t>Databases</a:t>
            </a:r>
            <a:endParaRPr lang="en-US" b="1" dirty="0"/>
          </a:p>
        </p:txBody>
      </p:sp>
      <p:grpSp>
        <p:nvGrpSpPr>
          <p:cNvPr id="38" name="Group 37">
            <a:extLst>
              <a:ext uri="{FF2B5EF4-FFF2-40B4-BE49-F238E27FC236}">
                <a16:creationId xmlns:a16="http://schemas.microsoft.com/office/drawing/2014/main" id="{528D6CD8-AD25-3578-2C52-93D051BDB728}"/>
              </a:ext>
            </a:extLst>
          </p:cNvPr>
          <p:cNvGrpSpPr/>
          <p:nvPr/>
        </p:nvGrpSpPr>
        <p:grpSpPr>
          <a:xfrm>
            <a:off x="436365" y="4493623"/>
            <a:ext cx="1519150" cy="612000"/>
            <a:chOff x="230999" y="2455202"/>
            <a:chExt cx="1838952" cy="725524"/>
          </a:xfrm>
        </p:grpSpPr>
        <p:sp>
          <p:nvSpPr>
            <p:cNvPr id="39" name="Rectangle 38">
              <a:extLst>
                <a:ext uri="{FF2B5EF4-FFF2-40B4-BE49-F238E27FC236}">
                  <a16:creationId xmlns:a16="http://schemas.microsoft.com/office/drawing/2014/main" id="{D3FB862E-4CD2-200A-338F-6A235D7C50D9}"/>
                </a:ext>
              </a:extLst>
            </p:cNvPr>
            <p:cNvSpPr/>
            <p:nvPr/>
          </p:nvSpPr>
          <p:spPr>
            <a:xfrm>
              <a:off x="231419" y="2455202"/>
              <a:ext cx="1836000" cy="717550"/>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IN" sz="1200" dirty="0">
                  <a:solidFill>
                    <a:schemeClr val="tx1"/>
                  </a:solidFill>
                </a:rPr>
                <a:t>HTML Bootstrap 3</a:t>
              </a:r>
              <a:endParaRPr lang="en-US" sz="1200" dirty="0">
                <a:solidFill>
                  <a:schemeClr val="tx1"/>
                </a:solidFill>
              </a:endParaRPr>
            </a:p>
          </p:txBody>
        </p:sp>
        <p:sp>
          <p:nvSpPr>
            <p:cNvPr id="40" name="Rectangle 39">
              <a:extLst>
                <a:ext uri="{FF2B5EF4-FFF2-40B4-BE49-F238E27FC236}">
                  <a16:creationId xmlns:a16="http://schemas.microsoft.com/office/drawing/2014/main" id="{24246E8F-953C-DCE0-5B5F-ED0446E5B55B}"/>
                </a:ext>
              </a:extLst>
            </p:cNvPr>
            <p:cNvSpPr/>
            <p:nvPr/>
          </p:nvSpPr>
          <p:spPr>
            <a:xfrm>
              <a:off x="230999" y="2460729"/>
              <a:ext cx="71850" cy="7044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41" name="Rectangle 40">
              <a:extLst>
                <a:ext uri="{FF2B5EF4-FFF2-40B4-BE49-F238E27FC236}">
                  <a16:creationId xmlns:a16="http://schemas.microsoft.com/office/drawing/2014/main" id="{BAFAEA9F-FD8C-636D-F328-55C7391D2FBB}"/>
                </a:ext>
              </a:extLst>
            </p:cNvPr>
            <p:cNvSpPr/>
            <p:nvPr/>
          </p:nvSpPr>
          <p:spPr>
            <a:xfrm rot="16200000">
              <a:off x="1116086" y="2226861"/>
              <a:ext cx="76200" cy="18315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grpSp>
      <p:grpSp>
        <p:nvGrpSpPr>
          <p:cNvPr id="46" name="Group 45">
            <a:extLst>
              <a:ext uri="{FF2B5EF4-FFF2-40B4-BE49-F238E27FC236}">
                <a16:creationId xmlns:a16="http://schemas.microsoft.com/office/drawing/2014/main" id="{9AEFB6C0-F153-C8C1-A613-9EB47101FF72}"/>
              </a:ext>
            </a:extLst>
          </p:cNvPr>
          <p:cNvGrpSpPr/>
          <p:nvPr/>
        </p:nvGrpSpPr>
        <p:grpSpPr>
          <a:xfrm>
            <a:off x="2116154" y="4478071"/>
            <a:ext cx="1519150" cy="612000"/>
            <a:chOff x="230999" y="2455202"/>
            <a:chExt cx="1838952" cy="725524"/>
          </a:xfrm>
        </p:grpSpPr>
        <p:sp>
          <p:nvSpPr>
            <p:cNvPr id="47" name="Rectangle 46">
              <a:extLst>
                <a:ext uri="{FF2B5EF4-FFF2-40B4-BE49-F238E27FC236}">
                  <a16:creationId xmlns:a16="http://schemas.microsoft.com/office/drawing/2014/main" id="{44A44745-361E-9C7B-6DE1-18C9333F9C05}"/>
                </a:ext>
              </a:extLst>
            </p:cNvPr>
            <p:cNvSpPr/>
            <p:nvPr/>
          </p:nvSpPr>
          <p:spPr>
            <a:xfrm>
              <a:off x="231419" y="2455202"/>
              <a:ext cx="1836000" cy="717550"/>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IN" sz="1200" dirty="0">
                  <a:solidFill>
                    <a:schemeClr val="tx1"/>
                  </a:solidFill>
                </a:rPr>
                <a:t>OS C-</a:t>
              </a:r>
              <a:r>
                <a:rPr lang="en-IN" sz="1200" dirty="0" err="1">
                  <a:solidFill>
                    <a:schemeClr val="tx1"/>
                  </a:solidFill>
                </a:rPr>
                <a:t>Zentrix</a:t>
              </a:r>
              <a:r>
                <a:rPr lang="en-IN" sz="1200" dirty="0">
                  <a:solidFill>
                    <a:schemeClr val="tx1"/>
                  </a:solidFill>
                </a:rPr>
                <a:t> Custom Linux </a:t>
              </a:r>
            </a:p>
          </p:txBody>
        </p:sp>
        <p:sp>
          <p:nvSpPr>
            <p:cNvPr id="48" name="Rectangle 47">
              <a:extLst>
                <a:ext uri="{FF2B5EF4-FFF2-40B4-BE49-F238E27FC236}">
                  <a16:creationId xmlns:a16="http://schemas.microsoft.com/office/drawing/2014/main" id="{47C4B9C1-1368-6B84-E842-3375CB02BF7B}"/>
                </a:ext>
              </a:extLst>
            </p:cNvPr>
            <p:cNvSpPr/>
            <p:nvPr/>
          </p:nvSpPr>
          <p:spPr>
            <a:xfrm>
              <a:off x="230999" y="2460729"/>
              <a:ext cx="71850" cy="704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49" name="Rectangle 48">
              <a:extLst>
                <a:ext uri="{FF2B5EF4-FFF2-40B4-BE49-F238E27FC236}">
                  <a16:creationId xmlns:a16="http://schemas.microsoft.com/office/drawing/2014/main" id="{D4DA0E18-2F0F-4AC3-5A94-7C9D668B0731}"/>
                </a:ext>
              </a:extLst>
            </p:cNvPr>
            <p:cNvSpPr/>
            <p:nvPr/>
          </p:nvSpPr>
          <p:spPr>
            <a:xfrm rot="16200000">
              <a:off x="1116086" y="2226861"/>
              <a:ext cx="76200" cy="1831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grpSp>
      <p:pic>
        <p:nvPicPr>
          <p:cNvPr id="55" name="Picture 54">
            <a:extLst>
              <a:ext uri="{FF2B5EF4-FFF2-40B4-BE49-F238E27FC236}">
                <a16:creationId xmlns:a16="http://schemas.microsoft.com/office/drawing/2014/main" id="{ED1E3722-4939-5D9E-2E6C-16E1D464BDCB}"/>
              </a:ext>
            </a:extLst>
          </p:cNvPr>
          <p:cNvPicPr>
            <a:picLocks noChangeAspect="1"/>
          </p:cNvPicPr>
          <p:nvPr/>
        </p:nvPicPr>
        <p:blipFill>
          <a:blip r:embed="rId2"/>
          <a:stretch>
            <a:fillRect/>
          </a:stretch>
        </p:blipFill>
        <p:spPr>
          <a:xfrm>
            <a:off x="5286343" y="1250590"/>
            <a:ext cx="6787619" cy="3227481"/>
          </a:xfrm>
          <a:prstGeom prst="rect">
            <a:avLst/>
          </a:prstGeom>
        </p:spPr>
      </p:pic>
      <p:grpSp>
        <p:nvGrpSpPr>
          <p:cNvPr id="56" name="Group 55">
            <a:extLst>
              <a:ext uri="{FF2B5EF4-FFF2-40B4-BE49-F238E27FC236}">
                <a16:creationId xmlns:a16="http://schemas.microsoft.com/office/drawing/2014/main" id="{5D99D0C4-6EE5-37C1-E18F-47222665A68D}"/>
              </a:ext>
            </a:extLst>
          </p:cNvPr>
          <p:cNvGrpSpPr/>
          <p:nvPr/>
        </p:nvGrpSpPr>
        <p:grpSpPr>
          <a:xfrm>
            <a:off x="436365" y="5254428"/>
            <a:ext cx="1519150" cy="612000"/>
            <a:chOff x="230999" y="2455202"/>
            <a:chExt cx="1838952" cy="725524"/>
          </a:xfrm>
        </p:grpSpPr>
        <p:sp>
          <p:nvSpPr>
            <p:cNvPr id="57" name="Rectangle 56">
              <a:extLst>
                <a:ext uri="{FF2B5EF4-FFF2-40B4-BE49-F238E27FC236}">
                  <a16:creationId xmlns:a16="http://schemas.microsoft.com/office/drawing/2014/main" id="{36221917-5024-C893-CE8C-90141CF1A03C}"/>
                </a:ext>
              </a:extLst>
            </p:cNvPr>
            <p:cNvSpPr/>
            <p:nvPr/>
          </p:nvSpPr>
          <p:spPr>
            <a:xfrm>
              <a:off x="231419" y="2455202"/>
              <a:ext cx="1836000" cy="717550"/>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IN" sz="1200" dirty="0">
                  <a:solidFill>
                    <a:schemeClr val="tx1"/>
                  </a:solidFill>
                </a:rPr>
                <a:t>OS Windows server 2016</a:t>
              </a:r>
              <a:endParaRPr lang="en-US" sz="1200" dirty="0">
                <a:solidFill>
                  <a:schemeClr val="tx1"/>
                </a:solidFill>
              </a:endParaRPr>
            </a:p>
          </p:txBody>
        </p:sp>
        <p:sp>
          <p:nvSpPr>
            <p:cNvPr id="58" name="Rectangle 57">
              <a:extLst>
                <a:ext uri="{FF2B5EF4-FFF2-40B4-BE49-F238E27FC236}">
                  <a16:creationId xmlns:a16="http://schemas.microsoft.com/office/drawing/2014/main" id="{A0950BEA-9E7D-A7B5-99C9-E3E62371FECC}"/>
                </a:ext>
              </a:extLst>
            </p:cNvPr>
            <p:cNvSpPr/>
            <p:nvPr/>
          </p:nvSpPr>
          <p:spPr>
            <a:xfrm>
              <a:off x="230999" y="2460729"/>
              <a:ext cx="71850" cy="7044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59" name="Rectangle 58">
              <a:extLst>
                <a:ext uri="{FF2B5EF4-FFF2-40B4-BE49-F238E27FC236}">
                  <a16:creationId xmlns:a16="http://schemas.microsoft.com/office/drawing/2014/main" id="{D6DA477A-46D3-EF6A-DD50-684E94E70925}"/>
                </a:ext>
              </a:extLst>
            </p:cNvPr>
            <p:cNvSpPr/>
            <p:nvPr/>
          </p:nvSpPr>
          <p:spPr>
            <a:xfrm rot="16200000">
              <a:off x="1116086" y="2226861"/>
              <a:ext cx="76200" cy="18315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grpSp>
      <p:sp>
        <p:nvSpPr>
          <p:cNvPr id="60" name="TextBox 59">
            <a:extLst>
              <a:ext uri="{FF2B5EF4-FFF2-40B4-BE49-F238E27FC236}">
                <a16:creationId xmlns:a16="http://schemas.microsoft.com/office/drawing/2014/main" id="{3D2BA837-7C28-8E54-806E-28E25F3B7B58}"/>
              </a:ext>
            </a:extLst>
          </p:cNvPr>
          <p:cNvSpPr txBox="1"/>
          <p:nvPr/>
        </p:nvSpPr>
        <p:spPr>
          <a:xfrm>
            <a:off x="377686" y="1107172"/>
            <a:ext cx="1738468" cy="338554"/>
          </a:xfrm>
          <a:prstGeom prst="rect">
            <a:avLst/>
          </a:prstGeom>
          <a:noFill/>
        </p:spPr>
        <p:txBody>
          <a:bodyPr wrap="square" rtlCol="0">
            <a:spAutoFit/>
          </a:bodyPr>
          <a:lstStyle/>
          <a:p>
            <a:r>
              <a:rPr lang="en-US" sz="1600" dirty="0"/>
              <a:t>AMRIT Platform </a:t>
            </a:r>
          </a:p>
        </p:txBody>
      </p:sp>
      <p:sp>
        <p:nvSpPr>
          <p:cNvPr id="65" name="TextBox 64">
            <a:extLst>
              <a:ext uri="{FF2B5EF4-FFF2-40B4-BE49-F238E27FC236}">
                <a16:creationId xmlns:a16="http://schemas.microsoft.com/office/drawing/2014/main" id="{E972BBFA-171E-C8F3-3BC4-1F17041655E3}"/>
              </a:ext>
            </a:extLst>
          </p:cNvPr>
          <p:cNvSpPr txBox="1"/>
          <p:nvPr/>
        </p:nvSpPr>
        <p:spPr>
          <a:xfrm>
            <a:off x="1937071" y="1112196"/>
            <a:ext cx="2088521" cy="307777"/>
          </a:xfrm>
          <a:prstGeom prst="rect">
            <a:avLst/>
          </a:prstGeom>
          <a:noFill/>
        </p:spPr>
        <p:txBody>
          <a:bodyPr wrap="square" rtlCol="0">
            <a:spAutoFit/>
          </a:bodyPr>
          <a:lstStyle/>
          <a:p>
            <a:r>
              <a:rPr lang="en-US" sz="1400" b="1" dirty="0"/>
              <a:t>C-</a:t>
            </a:r>
            <a:r>
              <a:rPr lang="en-US" sz="1400" b="1" dirty="0" err="1"/>
              <a:t>Zentrix</a:t>
            </a:r>
            <a:r>
              <a:rPr lang="en-US" sz="1400" b="1" dirty="0"/>
              <a:t> CTI Platform </a:t>
            </a:r>
          </a:p>
        </p:txBody>
      </p:sp>
      <p:sp>
        <p:nvSpPr>
          <p:cNvPr id="66" name="TextBox 65">
            <a:extLst>
              <a:ext uri="{FF2B5EF4-FFF2-40B4-BE49-F238E27FC236}">
                <a16:creationId xmlns:a16="http://schemas.microsoft.com/office/drawing/2014/main" id="{23BE0686-880A-546C-8177-4378D704D11C}"/>
              </a:ext>
            </a:extLst>
          </p:cNvPr>
          <p:cNvSpPr txBox="1"/>
          <p:nvPr/>
        </p:nvSpPr>
        <p:spPr>
          <a:xfrm>
            <a:off x="3925229" y="1151776"/>
            <a:ext cx="1511655" cy="307777"/>
          </a:xfrm>
          <a:prstGeom prst="rect">
            <a:avLst/>
          </a:prstGeom>
          <a:noFill/>
        </p:spPr>
        <p:txBody>
          <a:bodyPr wrap="square" rtlCol="0">
            <a:spAutoFit/>
          </a:bodyPr>
          <a:lstStyle/>
          <a:p>
            <a:r>
              <a:rPr lang="en-US" sz="1400" b="1" dirty="0"/>
              <a:t>DB Open Source</a:t>
            </a:r>
          </a:p>
        </p:txBody>
      </p:sp>
      <p:pic>
        <p:nvPicPr>
          <p:cNvPr id="68" name="Picture 67">
            <a:extLst>
              <a:ext uri="{FF2B5EF4-FFF2-40B4-BE49-F238E27FC236}">
                <a16:creationId xmlns:a16="http://schemas.microsoft.com/office/drawing/2014/main" id="{B4803512-02CE-EFA1-A794-307C881126FB}"/>
              </a:ext>
            </a:extLst>
          </p:cNvPr>
          <p:cNvPicPr>
            <a:picLocks noChangeAspect="1"/>
          </p:cNvPicPr>
          <p:nvPr/>
        </p:nvPicPr>
        <p:blipFill>
          <a:blip r:embed="rId3"/>
          <a:stretch>
            <a:fillRect/>
          </a:stretch>
        </p:blipFill>
        <p:spPr>
          <a:xfrm>
            <a:off x="6257315" y="4423411"/>
            <a:ext cx="5492189" cy="1380551"/>
          </a:xfrm>
          <a:prstGeom prst="rect">
            <a:avLst/>
          </a:prstGeom>
        </p:spPr>
      </p:pic>
    </p:spTree>
    <p:extLst>
      <p:ext uri="{BB962C8B-B14F-4D97-AF65-F5344CB8AC3E}">
        <p14:creationId xmlns:p14="http://schemas.microsoft.com/office/powerpoint/2010/main" val="2139518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3A497-8B68-769F-B5C1-4902AD174B84}"/>
              </a:ext>
            </a:extLst>
          </p:cNvPr>
          <p:cNvSpPr>
            <a:spLocks noGrp="1"/>
          </p:cNvSpPr>
          <p:nvPr>
            <p:ph type="title"/>
          </p:nvPr>
        </p:nvSpPr>
        <p:spPr/>
        <p:txBody>
          <a:bodyPr/>
          <a:lstStyle/>
          <a:p>
            <a:pPr algn="ctr"/>
            <a:r>
              <a:rPr lang="en-US" dirty="0"/>
              <a:t>Our Vision and Future Ventures</a:t>
            </a:r>
          </a:p>
        </p:txBody>
      </p:sp>
      <p:pic>
        <p:nvPicPr>
          <p:cNvPr id="4" name="Picture 3" descr="A group of people with their heads in their mind&#10;&#10;Description automatically generated">
            <a:extLst>
              <a:ext uri="{FF2B5EF4-FFF2-40B4-BE49-F238E27FC236}">
                <a16:creationId xmlns:a16="http://schemas.microsoft.com/office/drawing/2014/main" id="{839ECBC1-799E-A040-5A68-3013C6256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9700" y="1818593"/>
            <a:ext cx="5832452" cy="3957736"/>
          </a:xfrm>
          <a:prstGeom prst="rect">
            <a:avLst/>
          </a:prstGeom>
        </p:spPr>
      </p:pic>
      <p:graphicFrame>
        <p:nvGraphicFramePr>
          <p:cNvPr id="7" name="Diagram 6">
            <a:extLst>
              <a:ext uri="{FF2B5EF4-FFF2-40B4-BE49-F238E27FC236}">
                <a16:creationId xmlns:a16="http://schemas.microsoft.com/office/drawing/2014/main" id="{D0648D0F-0D3B-4B22-8983-5A127060025A}"/>
              </a:ext>
            </a:extLst>
          </p:cNvPr>
          <p:cNvGraphicFramePr/>
          <p:nvPr>
            <p:extLst>
              <p:ext uri="{D42A27DB-BD31-4B8C-83A1-F6EECF244321}">
                <p14:modId xmlns:p14="http://schemas.microsoft.com/office/powerpoint/2010/main" val="921617883"/>
              </p:ext>
            </p:extLst>
          </p:nvPr>
        </p:nvGraphicFramePr>
        <p:xfrm>
          <a:off x="421388" y="1319876"/>
          <a:ext cx="5580871" cy="4947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C115B3D4-DFE1-6CF8-3AF0-FAAA27F5C353}"/>
              </a:ext>
            </a:extLst>
          </p:cNvPr>
          <p:cNvSpPr txBox="1"/>
          <p:nvPr/>
        </p:nvSpPr>
        <p:spPr>
          <a:xfrm>
            <a:off x="423331" y="919766"/>
            <a:ext cx="4227328"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GB" sz="2000" b="1" dirty="0">
                <a:ln w="0"/>
                <a:effectLst>
                  <a:outerShdw blurRad="38100" dist="19050" dir="2700000" algn="tl" rotWithShape="0">
                    <a:schemeClr val="dk1">
                      <a:alpha val="40000"/>
                    </a:schemeClr>
                  </a:outerShdw>
                </a:effectLst>
              </a:rPr>
              <a:t>W</a:t>
            </a:r>
            <a:r>
              <a:rPr lang="en-IN" sz="2000" b="1" dirty="0">
                <a:ln w="0"/>
                <a:effectLst>
                  <a:outerShdw blurRad="38100" dist="19050" dir="2700000" algn="tl" rotWithShape="0">
                    <a:schemeClr val="dk1">
                      <a:alpha val="40000"/>
                    </a:schemeClr>
                  </a:outerShdw>
                </a:effectLst>
              </a:rPr>
              <a:t>hat we have done so far…!</a:t>
            </a:r>
          </a:p>
        </p:txBody>
      </p:sp>
      <p:sp>
        <p:nvSpPr>
          <p:cNvPr id="9" name="TextBox 8">
            <a:extLst>
              <a:ext uri="{FF2B5EF4-FFF2-40B4-BE49-F238E27FC236}">
                <a16:creationId xmlns:a16="http://schemas.microsoft.com/office/drawing/2014/main" id="{7D35F680-02A5-99E1-6FA7-F1DA213B3E2C}"/>
              </a:ext>
            </a:extLst>
          </p:cNvPr>
          <p:cNvSpPr txBox="1"/>
          <p:nvPr/>
        </p:nvSpPr>
        <p:spPr>
          <a:xfrm>
            <a:off x="6119700" y="965933"/>
            <a:ext cx="5832452"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GB" sz="2000" b="1" dirty="0">
                <a:ln w="0"/>
                <a:effectLst>
                  <a:outerShdw blurRad="38100" dist="19050" dir="2700000" algn="tl" rotWithShape="0">
                    <a:schemeClr val="dk1">
                      <a:alpha val="40000"/>
                    </a:schemeClr>
                  </a:outerShdw>
                </a:effectLst>
              </a:rPr>
              <a:t>W</a:t>
            </a:r>
            <a:r>
              <a:rPr lang="en-IN" sz="2000" b="1" dirty="0">
                <a:ln w="0"/>
                <a:effectLst>
                  <a:outerShdw blurRad="38100" dist="19050" dir="2700000" algn="tl" rotWithShape="0">
                    <a:schemeClr val="dk1">
                      <a:alpha val="40000"/>
                    </a:schemeClr>
                  </a:outerShdw>
                </a:effectLst>
              </a:rPr>
              <a:t>hat are doing now is sharing the knowledge gained by us to Public Domain as a part DPG.</a:t>
            </a:r>
          </a:p>
        </p:txBody>
      </p:sp>
      <p:cxnSp>
        <p:nvCxnSpPr>
          <p:cNvPr id="11" name="Straight Connector 10">
            <a:extLst>
              <a:ext uri="{FF2B5EF4-FFF2-40B4-BE49-F238E27FC236}">
                <a16:creationId xmlns:a16="http://schemas.microsoft.com/office/drawing/2014/main" id="{D74AFF50-8C57-900D-E371-A4077CB748BE}"/>
              </a:ext>
            </a:extLst>
          </p:cNvPr>
          <p:cNvCxnSpPr/>
          <p:nvPr/>
        </p:nvCxnSpPr>
        <p:spPr>
          <a:xfrm>
            <a:off x="6113769" y="919766"/>
            <a:ext cx="0" cy="57375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54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77D6-E4AB-BAF0-5617-2647A85A4665}"/>
              </a:ext>
            </a:extLst>
          </p:cNvPr>
          <p:cNvSpPr>
            <a:spLocks noGrp="1"/>
          </p:cNvSpPr>
          <p:nvPr>
            <p:ph type="title"/>
          </p:nvPr>
        </p:nvSpPr>
        <p:spPr>
          <a:xfrm>
            <a:off x="423333" y="414867"/>
            <a:ext cx="3089302" cy="487522"/>
          </a:xfrm>
        </p:spPr>
        <p:txBody>
          <a:bodyPr/>
          <a:lstStyle/>
          <a:p>
            <a:r>
              <a:rPr lang="en-US" sz="2400" dirty="0"/>
              <a:t>Self Introduction</a:t>
            </a:r>
          </a:p>
        </p:txBody>
      </p:sp>
      <p:sp>
        <p:nvSpPr>
          <p:cNvPr id="3" name="Rectangle 2">
            <a:extLst>
              <a:ext uri="{FF2B5EF4-FFF2-40B4-BE49-F238E27FC236}">
                <a16:creationId xmlns:a16="http://schemas.microsoft.com/office/drawing/2014/main" id="{4830ABD0-9553-01D6-17F0-5B278793AB3B}"/>
              </a:ext>
            </a:extLst>
          </p:cNvPr>
          <p:cNvSpPr/>
          <p:nvPr/>
        </p:nvSpPr>
        <p:spPr>
          <a:xfrm>
            <a:off x="423332" y="1115123"/>
            <a:ext cx="2038471" cy="2518807"/>
          </a:xfrm>
          <a:prstGeom prst="rect">
            <a:avLst/>
          </a:prstGeom>
          <a:solidFill>
            <a:srgbClr val="4DB0C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1D7D3BE-CC50-1A00-1C67-9417984EED2D}"/>
              </a:ext>
            </a:extLst>
          </p:cNvPr>
          <p:cNvSpPr/>
          <p:nvPr/>
        </p:nvSpPr>
        <p:spPr>
          <a:xfrm>
            <a:off x="423331" y="3657187"/>
            <a:ext cx="2042861" cy="2933184"/>
          </a:xfrm>
          <a:prstGeom prst="rect">
            <a:avLst/>
          </a:prstGeom>
          <a:solidFill>
            <a:srgbClr val="3098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594A1F-CA97-3324-56E8-EC2D58BBB644}"/>
              </a:ext>
            </a:extLst>
          </p:cNvPr>
          <p:cNvSpPr/>
          <p:nvPr/>
        </p:nvSpPr>
        <p:spPr>
          <a:xfrm>
            <a:off x="2676291" y="1115124"/>
            <a:ext cx="2698597" cy="26874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1E72240-0A9E-B737-0919-A4D01D72A683}"/>
              </a:ext>
            </a:extLst>
          </p:cNvPr>
          <p:cNvSpPr/>
          <p:nvPr/>
        </p:nvSpPr>
        <p:spPr>
          <a:xfrm>
            <a:off x="2676291" y="3902931"/>
            <a:ext cx="2698597" cy="26874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2159DB-A15C-DB00-D41C-99D80275465E}"/>
              </a:ext>
            </a:extLst>
          </p:cNvPr>
          <p:cNvSpPr/>
          <p:nvPr/>
        </p:nvSpPr>
        <p:spPr>
          <a:xfrm>
            <a:off x="5519853" y="1115122"/>
            <a:ext cx="6432299" cy="40813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7888DC6-6213-C864-09D4-C9B584D37B1B}"/>
              </a:ext>
            </a:extLst>
          </p:cNvPr>
          <p:cNvPicPr>
            <a:picLocks noChangeAspect="1"/>
          </p:cNvPicPr>
          <p:nvPr/>
        </p:nvPicPr>
        <p:blipFill>
          <a:blip r:embed="rId2"/>
          <a:stretch>
            <a:fillRect/>
          </a:stretch>
        </p:blipFill>
        <p:spPr>
          <a:xfrm>
            <a:off x="2731802" y="1127230"/>
            <a:ext cx="1997711" cy="636633"/>
          </a:xfrm>
          <a:prstGeom prst="rect">
            <a:avLst/>
          </a:prstGeom>
        </p:spPr>
      </p:pic>
      <p:pic>
        <p:nvPicPr>
          <p:cNvPr id="12" name="Picture 11">
            <a:extLst>
              <a:ext uri="{FF2B5EF4-FFF2-40B4-BE49-F238E27FC236}">
                <a16:creationId xmlns:a16="http://schemas.microsoft.com/office/drawing/2014/main" id="{2C04FF18-FB0B-3D5F-C04B-45291F59F086}"/>
              </a:ext>
            </a:extLst>
          </p:cNvPr>
          <p:cNvPicPr>
            <a:picLocks noChangeAspect="1"/>
          </p:cNvPicPr>
          <p:nvPr/>
        </p:nvPicPr>
        <p:blipFill>
          <a:blip r:embed="rId3"/>
          <a:stretch>
            <a:fillRect/>
          </a:stretch>
        </p:blipFill>
        <p:spPr>
          <a:xfrm>
            <a:off x="5542155" y="1138380"/>
            <a:ext cx="2720896" cy="680224"/>
          </a:xfrm>
          <a:prstGeom prst="rect">
            <a:avLst/>
          </a:prstGeom>
        </p:spPr>
      </p:pic>
      <p:pic>
        <p:nvPicPr>
          <p:cNvPr id="14" name="Picture 13">
            <a:extLst>
              <a:ext uri="{FF2B5EF4-FFF2-40B4-BE49-F238E27FC236}">
                <a16:creationId xmlns:a16="http://schemas.microsoft.com/office/drawing/2014/main" id="{0373418A-B40A-995B-7173-5E0495744D9B}"/>
              </a:ext>
            </a:extLst>
          </p:cNvPr>
          <p:cNvPicPr>
            <a:picLocks noChangeAspect="1"/>
          </p:cNvPicPr>
          <p:nvPr/>
        </p:nvPicPr>
        <p:blipFill>
          <a:blip r:embed="rId4"/>
          <a:stretch>
            <a:fillRect/>
          </a:stretch>
        </p:blipFill>
        <p:spPr>
          <a:xfrm>
            <a:off x="2747344" y="3922417"/>
            <a:ext cx="1809750" cy="581025"/>
          </a:xfrm>
          <a:prstGeom prst="rect">
            <a:avLst/>
          </a:prstGeom>
        </p:spPr>
      </p:pic>
      <p:sp>
        <p:nvSpPr>
          <p:cNvPr id="17" name="Arrow: Pentagon 16">
            <a:extLst>
              <a:ext uri="{FF2B5EF4-FFF2-40B4-BE49-F238E27FC236}">
                <a16:creationId xmlns:a16="http://schemas.microsoft.com/office/drawing/2014/main" id="{FCC260E0-F726-CF60-EDF6-7D3889649DBB}"/>
              </a:ext>
            </a:extLst>
          </p:cNvPr>
          <p:cNvSpPr/>
          <p:nvPr/>
        </p:nvSpPr>
        <p:spPr>
          <a:xfrm>
            <a:off x="5824141" y="2272538"/>
            <a:ext cx="769069" cy="298635"/>
          </a:xfrm>
          <a:prstGeom prst="homePlat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Pentagon 17">
            <a:extLst>
              <a:ext uri="{FF2B5EF4-FFF2-40B4-BE49-F238E27FC236}">
                <a16:creationId xmlns:a16="http://schemas.microsoft.com/office/drawing/2014/main" id="{85B65A89-9950-4CA9-1982-36FA2FA04A2B}"/>
              </a:ext>
            </a:extLst>
          </p:cNvPr>
          <p:cNvSpPr/>
          <p:nvPr/>
        </p:nvSpPr>
        <p:spPr>
          <a:xfrm>
            <a:off x="5824141" y="2877466"/>
            <a:ext cx="769069" cy="298635"/>
          </a:xfrm>
          <a:prstGeom prst="homePlat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5BBE345B-9CFF-CA6B-7254-A20F6B206087}"/>
              </a:ext>
            </a:extLst>
          </p:cNvPr>
          <p:cNvSpPr/>
          <p:nvPr/>
        </p:nvSpPr>
        <p:spPr>
          <a:xfrm>
            <a:off x="5824141" y="3495909"/>
            <a:ext cx="769069" cy="298635"/>
          </a:xfrm>
          <a:prstGeom prst="homePlat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Pentagon 19">
            <a:extLst>
              <a:ext uri="{FF2B5EF4-FFF2-40B4-BE49-F238E27FC236}">
                <a16:creationId xmlns:a16="http://schemas.microsoft.com/office/drawing/2014/main" id="{6173117A-579E-B5C1-13C0-1A280CF53D4E}"/>
              </a:ext>
            </a:extLst>
          </p:cNvPr>
          <p:cNvSpPr/>
          <p:nvPr/>
        </p:nvSpPr>
        <p:spPr>
          <a:xfrm>
            <a:off x="5825767" y="4245800"/>
            <a:ext cx="769069" cy="298635"/>
          </a:xfrm>
          <a:prstGeom prst="homePlat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AF7DB2A-A91E-625A-F105-B19F04D9348D}"/>
              </a:ext>
            </a:extLst>
          </p:cNvPr>
          <p:cNvSpPr txBox="1"/>
          <p:nvPr/>
        </p:nvSpPr>
        <p:spPr>
          <a:xfrm>
            <a:off x="5857594" y="2265400"/>
            <a:ext cx="769069" cy="307777"/>
          </a:xfrm>
          <a:prstGeom prst="rect">
            <a:avLst/>
          </a:prstGeom>
          <a:noFill/>
        </p:spPr>
        <p:txBody>
          <a:bodyPr wrap="square" rtlCol="0">
            <a:spAutoFit/>
          </a:bodyPr>
          <a:lstStyle/>
          <a:p>
            <a:r>
              <a:rPr lang="en-US" sz="1400" dirty="0">
                <a:solidFill>
                  <a:schemeClr val="bg1">
                    <a:lumMod val="95000"/>
                  </a:schemeClr>
                </a:solidFill>
              </a:rPr>
              <a:t>2008</a:t>
            </a:r>
          </a:p>
        </p:txBody>
      </p:sp>
      <p:sp>
        <p:nvSpPr>
          <p:cNvPr id="23" name="TextBox 22">
            <a:extLst>
              <a:ext uri="{FF2B5EF4-FFF2-40B4-BE49-F238E27FC236}">
                <a16:creationId xmlns:a16="http://schemas.microsoft.com/office/drawing/2014/main" id="{833030DD-BFCE-479E-1C24-BD85E06AFA82}"/>
              </a:ext>
            </a:extLst>
          </p:cNvPr>
          <p:cNvSpPr txBox="1"/>
          <p:nvPr/>
        </p:nvSpPr>
        <p:spPr>
          <a:xfrm>
            <a:off x="5846443" y="2874816"/>
            <a:ext cx="769069" cy="307777"/>
          </a:xfrm>
          <a:prstGeom prst="rect">
            <a:avLst/>
          </a:prstGeom>
          <a:noFill/>
        </p:spPr>
        <p:txBody>
          <a:bodyPr wrap="square" rtlCol="0">
            <a:spAutoFit/>
          </a:bodyPr>
          <a:lstStyle/>
          <a:p>
            <a:r>
              <a:rPr lang="en-US" sz="1400" dirty="0">
                <a:solidFill>
                  <a:schemeClr val="bg1">
                    <a:lumMod val="95000"/>
                  </a:schemeClr>
                </a:solidFill>
              </a:rPr>
              <a:t>2010</a:t>
            </a:r>
          </a:p>
        </p:txBody>
      </p:sp>
      <p:sp>
        <p:nvSpPr>
          <p:cNvPr id="24" name="TextBox 23">
            <a:extLst>
              <a:ext uri="{FF2B5EF4-FFF2-40B4-BE49-F238E27FC236}">
                <a16:creationId xmlns:a16="http://schemas.microsoft.com/office/drawing/2014/main" id="{9A4AADA9-EBD8-923E-7463-D4D09D2FF849}"/>
              </a:ext>
            </a:extLst>
          </p:cNvPr>
          <p:cNvSpPr txBox="1"/>
          <p:nvPr/>
        </p:nvSpPr>
        <p:spPr>
          <a:xfrm>
            <a:off x="5868744" y="3486985"/>
            <a:ext cx="769069" cy="307777"/>
          </a:xfrm>
          <a:prstGeom prst="rect">
            <a:avLst/>
          </a:prstGeom>
          <a:noFill/>
        </p:spPr>
        <p:txBody>
          <a:bodyPr wrap="square" rtlCol="0">
            <a:spAutoFit/>
          </a:bodyPr>
          <a:lstStyle/>
          <a:p>
            <a:r>
              <a:rPr lang="en-US" sz="1400" dirty="0">
                <a:solidFill>
                  <a:schemeClr val="bg1">
                    <a:lumMod val="95000"/>
                  </a:schemeClr>
                </a:solidFill>
              </a:rPr>
              <a:t>2015</a:t>
            </a:r>
          </a:p>
        </p:txBody>
      </p:sp>
      <p:sp>
        <p:nvSpPr>
          <p:cNvPr id="25" name="TextBox 24">
            <a:extLst>
              <a:ext uri="{FF2B5EF4-FFF2-40B4-BE49-F238E27FC236}">
                <a16:creationId xmlns:a16="http://schemas.microsoft.com/office/drawing/2014/main" id="{2E7F2D80-E6EA-E5BD-0A35-BDEFB24849D3}"/>
              </a:ext>
            </a:extLst>
          </p:cNvPr>
          <p:cNvSpPr txBox="1"/>
          <p:nvPr/>
        </p:nvSpPr>
        <p:spPr>
          <a:xfrm>
            <a:off x="5847629" y="4246633"/>
            <a:ext cx="769069" cy="307777"/>
          </a:xfrm>
          <a:prstGeom prst="rect">
            <a:avLst/>
          </a:prstGeom>
          <a:noFill/>
        </p:spPr>
        <p:txBody>
          <a:bodyPr wrap="square" rtlCol="0">
            <a:spAutoFit/>
          </a:bodyPr>
          <a:lstStyle/>
          <a:p>
            <a:r>
              <a:rPr lang="en-US" sz="1400" dirty="0">
                <a:solidFill>
                  <a:schemeClr val="bg1">
                    <a:lumMod val="95000"/>
                  </a:schemeClr>
                </a:solidFill>
              </a:rPr>
              <a:t>2022</a:t>
            </a:r>
          </a:p>
        </p:txBody>
      </p:sp>
      <p:cxnSp>
        <p:nvCxnSpPr>
          <p:cNvPr id="27" name="Straight Connector 26">
            <a:extLst>
              <a:ext uri="{FF2B5EF4-FFF2-40B4-BE49-F238E27FC236}">
                <a16:creationId xmlns:a16="http://schemas.microsoft.com/office/drawing/2014/main" id="{8FBA68BB-6CD3-371E-CBA5-DA2B671B53FD}"/>
              </a:ext>
            </a:extLst>
          </p:cNvPr>
          <p:cNvCxnSpPr>
            <a:cxnSpLocks/>
          </p:cNvCxnSpPr>
          <p:nvPr/>
        </p:nvCxnSpPr>
        <p:spPr>
          <a:xfrm>
            <a:off x="7058722" y="2272538"/>
            <a:ext cx="0" cy="2516090"/>
          </a:xfrm>
          <a:prstGeom prst="line">
            <a:avLst/>
          </a:prstGeom>
        </p:spPr>
        <p:style>
          <a:lnRef idx="1">
            <a:schemeClr val="dk1"/>
          </a:lnRef>
          <a:fillRef idx="0">
            <a:schemeClr val="dk1"/>
          </a:fillRef>
          <a:effectRef idx="0">
            <a:schemeClr val="dk1"/>
          </a:effectRef>
          <a:fontRef idx="minor">
            <a:schemeClr val="tx1"/>
          </a:fontRef>
        </p:style>
      </p:cxnSp>
      <p:sp>
        <p:nvSpPr>
          <p:cNvPr id="28" name="Circle: Hollow 27">
            <a:extLst>
              <a:ext uri="{FF2B5EF4-FFF2-40B4-BE49-F238E27FC236}">
                <a16:creationId xmlns:a16="http://schemas.microsoft.com/office/drawing/2014/main" id="{53653AA0-E65A-394B-C7D0-6790AE12A830}"/>
              </a:ext>
            </a:extLst>
          </p:cNvPr>
          <p:cNvSpPr/>
          <p:nvPr/>
        </p:nvSpPr>
        <p:spPr>
          <a:xfrm>
            <a:off x="6991816" y="2339446"/>
            <a:ext cx="149224" cy="149318"/>
          </a:xfrm>
          <a:prstGeom prst="don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9" name="Circle: Hollow 28">
            <a:extLst>
              <a:ext uri="{FF2B5EF4-FFF2-40B4-BE49-F238E27FC236}">
                <a16:creationId xmlns:a16="http://schemas.microsoft.com/office/drawing/2014/main" id="{38A515BC-3FF5-6F94-2642-9D4DBD6CEDC4}"/>
              </a:ext>
            </a:extLst>
          </p:cNvPr>
          <p:cNvSpPr/>
          <p:nvPr/>
        </p:nvSpPr>
        <p:spPr>
          <a:xfrm>
            <a:off x="6986238" y="2938345"/>
            <a:ext cx="149224" cy="149318"/>
          </a:xfrm>
          <a:prstGeom prst="don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0" name="Circle: Hollow 29">
            <a:extLst>
              <a:ext uri="{FF2B5EF4-FFF2-40B4-BE49-F238E27FC236}">
                <a16:creationId xmlns:a16="http://schemas.microsoft.com/office/drawing/2014/main" id="{ADE3AE25-B78D-B6AB-CFB9-5B8ABDF0DD7A}"/>
              </a:ext>
            </a:extLst>
          </p:cNvPr>
          <p:cNvSpPr/>
          <p:nvPr/>
        </p:nvSpPr>
        <p:spPr>
          <a:xfrm>
            <a:off x="6986238" y="3562814"/>
            <a:ext cx="149224" cy="149318"/>
          </a:xfrm>
          <a:prstGeom prst="don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a16="http://schemas.microsoft.com/office/drawing/2014/main" id="{DD73CD55-728D-5FE3-6F5B-38AFB25ABAFB}"/>
              </a:ext>
            </a:extLst>
          </p:cNvPr>
          <p:cNvSpPr/>
          <p:nvPr/>
        </p:nvSpPr>
        <p:spPr>
          <a:xfrm>
            <a:off x="6974742" y="4312170"/>
            <a:ext cx="149224" cy="149318"/>
          </a:xfrm>
          <a:prstGeom prst="don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81DF16F-DECE-16EB-56D1-17F4E382C420}"/>
              </a:ext>
            </a:extLst>
          </p:cNvPr>
          <p:cNvSpPr txBox="1"/>
          <p:nvPr/>
        </p:nvSpPr>
        <p:spPr>
          <a:xfrm>
            <a:off x="7345322" y="2144741"/>
            <a:ext cx="4245211" cy="523220"/>
          </a:xfrm>
          <a:prstGeom prst="rect">
            <a:avLst/>
          </a:prstGeom>
          <a:noFill/>
        </p:spPr>
        <p:txBody>
          <a:bodyPr wrap="square" rtlCol="0">
            <a:spAutoFit/>
          </a:bodyPr>
          <a:lstStyle/>
          <a:p>
            <a:r>
              <a:rPr lang="en-US" sz="1400" dirty="0"/>
              <a:t>Worked as Sr, Tech Executive Project Dept. </a:t>
            </a:r>
            <a:r>
              <a:rPr lang="en-US" sz="1400" dirty="0" err="1"/>
              <a:t>Sysnet</a:t>
            </a:r>
            <a:r>
              <a:rPr lang="en-US" sz="1400" dirty="0"/>
              <a:t> Global New Delhi.</a:t>
            </a:r>
          </a:p>
        </p:txBody>
      </p:sp>
      <p:sp>
        <p:nvSpPr>
          <p:cNvPr id="33" name="TextBox 32">
            <a:extLst>
              <a:ext uri="{FF2B5EF4-FFF2-40B4-BE49-F238E27FC236}">
                <a16:creationId xmlns:a16="http://schemas.microsoft.com/office/drawing/2014/main" id="{5EF68427-06B6-275A-30FE-875B087E260C}"/>
              </a:ext>
            </a:extLst>
          </p:cNvPr>
          <p:cNvSpPr txBox="1"/>
          <p:nvPr/>
        </p:nvSpPr>
        <p:spPr>
          <a:xfrm>
            <a:off x="7381151" y="2702827"/>
            <a:ext cx="4462321" cy="738664"/>
          </a:xfrm>
          <a:prstGeom prst="rect">
            <a:avLst/>
          </a:prstGeom>
          <a:noFill/>
        </p:spPr>
        <p:txBody>
          <a:bodyPr wrap="square" rtlCol="0">
            <a:spAutoFit/>
          </a:bodyPr>
          <a:lstStyle/>
          <a:p>
            <a:r>
              <a:rPr lang="en-US" sz="1400" dirty="0"/>
              <a:t>Worked as South Zone Tech Assistant Manager, in Project Dept. </a:t>
            </a:r>
            <a:r>
              <a:rPr lang="en-US" sz="1400" dirty="0" err="1"/>
              <a:t>Geloofs</a:t>
            </a:r>
            <a:r>
              <a:rPr lang="en-US" sz="1400" dirty="0"/>
              <a:t> Solution Pvt Ltd, In WIPRO Projects.</a:t>
            </a:r>
          </a:p>
        </p:txBody>
      </p:sp>
      <p:sp>
        <p:nvSpPr>
          <p:cNvPr id="34" name="TextBox 33">
            <a:extLst>
              <a:ext uri="{FF2B5EF4-FFF2-40B4-BE49-F238E27FC236}">
                <a16:creationId xmlns:a16="http://schemas.microsoft.com/office/drawing/2014/main" id="{52424B01-F668-C0F9-D2F4-69303B54B8E2}"/>
              </a:ext>
            </a:extLst>
          </p:cNvPr>
          <p:cNvSpPr txBox="1"/>
          <p:nvPr/>
        </p:nvSpPr>
        <p:spPr>
          <a:xfrm>
            <a:off x="7381151" y="3431291"/>
            <a:ext cx="4293998" cy="738664"/>
          </a:xfrm>
          <a:prstGeom prst="rect">
            <a:avLst/>
          </a:prstGeom>
          <a:noFill/>
        </p:spPr>
        <p:txBody>
          <a:bodyPr wrap="square" rtlCol="0">
            <a:spAutoFit/>
          </a:bodyPr>
          <a:lstStyle/>
          <a:p>
            <a:r>
              <a:rPr lang="en-US" sz="1400" dirty="0"/>
              <a:t>Worked as Team lead IT N &amp; S </a:t>
            </a:r>
            <a:r>
              <a:rPr lang="en-US" sz="1400" dirty="0" err="1"/>
              <a:t>Zolt</a:t>
            </a:r>
            <a:r>
              <a:rPr lang="en-US" sz="1400" dirty="0"/>
              <a:t> Info solution Pvt Ltd, Worked for 104 HIHL CC Karnataka PSMRI project.</a:t>
            </a:r>
          </a:p>
        </p:txBody>
      </p:sp>
      <p:sp>
        <p:nvSpPr>
          <p:cNvPr id="35" name="TextBox 34">
            <a:extLst>
              <a:ext uri="{FF2B5EF4-FFF2-40B4-BE49-F238E27FC236}">
                <a16:creationId xmlns:a16="http://schemas.microsoft.com/office/drawing/2014/main" id="{37404944-9848-917C-8023-5E8F39BDDED8}"/>
              </a:ext>
            </a:extLst>
          </p:cNvPr>
          <p:cNvSpPr txBox="1"/>
          <p:nvPr/>
        </p:nvSpPr>
        <p:spPr>
          <a:xfrm>
            <a:off x="7358438" y="4134110"/>
            <a:ext cx="4293998" cy="738664"/>
          </a:xfrm>
          <a:prstGeom prst="rect">
            <a:avLst/>
          </a:prstGeom>
          <a:noFill/>
        </p:spPr>
        <p:txBody>
          <a:bodyPr wrap="square" rtlCol="0">
            <a:spAutoFit/>
          </a:bodyPr>
          <a:lstStyle/>
          <a:p>
            <a:r>
              <a:rPr lang="en-US" sz="1400" dirty="0"/>
              <a:t>Working as System Administrator IT N &amp; S, PSMRI Piramal </a:t>
            </a:r>
            <a:r>
              <a:rPr lang="en-US" sz="1400" dirty="0" err="1"/>
              <a:t>Swasthya</a:t>
            </a:r>
            <a:r>
              <a:rPr lang="en-US" sz="1400" dirty="0"/>
              <a:t> Research and Management Institute, Hyderabad HO, Begumpet Office.</a:t>
            </a:r>
          </a:p>
        </p:txBody>
      </p:sp>
      <p:sp>
        <p:nvSpPr>
          <p:cNvPr id="36" name="TextBox 35">
            <a:extLst>
              <a:ext uri="{FF2B5EF4-FFF2-40B4-BE49-F238E27FC236}">
                <a16:creationId xmlns:a16="http://schemas.microsoft.com/office/drawing/2014/main" id="{1C1B5258-A298-3083-386F-7780B9B4A816}"/>
              </a:ext>
            </a:extLst>
          </p:cNvPr>
          <p:cNvSpPr txBox="1"/>
          <p:nvPr/>
        </p:nvSpPr>
        <p:spPr>
          <a:xfrm>
            <a:off x="2754351" y="1743789"/>
            <a:ext cx="2550634" cy="646331"/>
          </a:xfrm>
          <a:prstGeom prst="rect">
            <a:avLst/>
          </a:prstGeom>
          <a:noFill/>
        </p:spPr>
        <p:txBody>
          <a:bodyPr wrap="square" rtlCol="0">
            <a:spAutoFit/>
          </a:bodyPr>
          <a:lstStyle/>
          <a:p>
            <a:r>
              <a:rPr lang="en-US" sz="1200" dirty="0"/>
              <a:t>Email: vijay.nuthalpati@piramalswasthya.org</a:t>
            </a:r>
          </a:p>
        </p:txBody>
      </p:sp>
      <p:sp>
        <p:nvSpPr>
          <p:cNvPr id="37" name="TextBox 36">
            <a:extLst>
              <a:ext uri="{FF2B5EF4-FFF2-40B4-BE49-F238E27FC236}">
                <a16:creationId xmlns:a16="http://schemas.microsoft.com/office/drawing/2014/main" id="{1522F88C-138B-349E-675F-04B258375C0C}"/>
              </a:ext>
            </a:extLst>
          </p:cNvPr>
          <p:cNvSpPr txBox="1"/>
          <p:nvPr/>
        </p:nvSpPr>
        <p:spPr>
          <a:xfrm>
            <a:off x="2754598" y="2458844"/>
            <a:ext cx="2324091" cy="461665"/>
          </a:xfrm>
          <a:prstGeom prst="rect">
            <a:avLst/>
          </a:prstGeom>
          <a:noFill/>
        </p:spPr>
        <p:txBody>
          <a:bodyPr wrap="square" rtlCol="0">
            <a:spAutoFit/>
          </a:bodyPr>
          <a:lstStyle/>
          <a:p>
            <a:r>
              <a:rPr lang="en-US" sz="1200" dirty="0"/>
              <a:t>Phone: 9154622513, 8867987969</a:t>
            </a:r>
          </a:p>
        </p:txBody>
      </p:sp>
      <p:sp>
        <p:nvSpPr>
          <p:cNvPr id="40" name="TextBox 39">
            <a:extLst>
              <a:ext uri="{FF2B5EF4-FFF2-40B4-BE49-F238E27FC236}">
                <a16:creationId xmlns:a16="http://schemas.microsoft.com/office/drawing/2014/main" id="{C88A6913-D185-A1D9-5C5D-46EFCB970B82}"/>
              </a:ext>
            </a:extLst>
          </p:cNvPr>
          <p:cNvSpPr txBox="1"/>
          <p:nvPr/>
        </p:nvSpPr>
        <p:spPr>
          <a:xfrm>
            <a:off x="423332" y="3697271"/>
            <a:ext cx="2141185" cy="1769715"/>
          </a:xfrm>
          <a:prstGeom prst="rect">
            <a:avLst/>
          </a:prstGeom>
          <a:noFill/>
        </p:spPr>
        <p:txBody>
          <a:bodyPr wrap="square" rtlCol="0">
            <a:spAutoFit/>
          </a:bodyPr>
          <a:lstStyle/>
          <a:p>
            <a:r>
              <a:rPr lang="en-US" b="1" dirty="0" err="1">
                <a:solidFill>
                  <a:schemeClr val="bg1">
                    <a:lumMod val="95000"/>
                  </a:schemeClr>
                </a:solidFill>
              </a:rPr>
              <a:t>VijayaKumar</a:t>
            </a:r>
            <a:r>
              <a:rPr lang="en-US" b="1" dirty="0">
                <a:solidFill>
                  <a:schemeClr val="bg1">
                    <a:lumMod val="95000"/>
                  </a:schemeClr>
                </a:solidFill>
              </a:rPr>
              <a:t> Nuthalpati</a:t>
            </a:r>
          </a:p>
          <a:p>
            <a:endParaRPr lang="en-US" sz="1500" b="1" dirty="0">
              <a:solidFill>
                <a:schemeClr val="bg1">
                  <a:lumMod val="95000"/>
                </a:schemeClr>
              </a:solidFill>
            </a:endParaRPr>
          </a:p>
          <a:p>
            <a:r>
              <a:rPr lang="en-US" sz="1500" b="1" dirty="0">
                <a:solidFill>
                  <a:schemeClr val="bg1">
                    <a:lumMod val="95000"/>
                  </a:schemeClr>
                </a:solidFill>
              </a:rPr>
              <a:t>System Administrator</a:t>
            </a:r>
          </a:p>
          <a:p>
            <a:endParaRPr lang="en-US" sz="1500" b="1" dirty="0">
              <a:solidFill>
                <a:schemeClr val="bg1">
                  <a:lumMod val="95000"/>
                </a:schemeClr>
              </a:solidFill>
            </a:endParaRPr>
          </a:p>
          <a:p>
            <a:r>
              <a:rPr lang="en-US" sz="1400" b="1" dirty="0">
                <a:solidFill>
                  <a:schemeClr val="bg1">
                    <a:lumMod val="95000"/>
                  </a:schemeClr>
                </a:solidFill>
              </a:rPr>
              <a:t>Data Center HO</a:t>
            </a:r>
          </a:p>
          <a:p>
            <a:r>
              <a:rPr lang="en-US" sz="1400" b="1" dirty="0">
                <a:solidFill>
                  <a:schemeClr val="bg1">
                    <a:lumMod val="95000"/>
                  </a:schemeClr>
                </a:solidFill>
              </a:rPr>
              <a:t>Hyderabad</a:t>
            </a:r>
          </a:p>
        </p:txBody>
      </p:sp>
      <p:sp>
        <p:nvSpPr>
          <p:cNvPr id="43" name="TextBox 42">
            <a:extLst>
              <a:ext uri="{FF2B5EF4-FFF2-40B4-BE49-F238E27FC236}">
                <a16:creationId xmlns:a16="http://schemas.microsoft.com/office/drawing/2014/main" id="{E7C3F8D6-878A-9728-FF5E-502C3FF1DE24}"/>
              </a:ext>
            </a:extLst>
          </p:cNvPr>
          <p:cNvSpPr txBox="1"/>
          <p:nvPr/>
        </p:nvSpPr>
        <p:spPr>
          <a:xfrm>
            <a:off x="2743196" y="4649495"/>
            <a:ext cx="2152189" cy="1668598"/>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1400" b="1" dirty="0">
                <a:solidFill>
                  <a:schemeClr val="tx1">
                    <a:lumMod val="75000"/>
                    <a:lumOff val="25000"/>
                  </a:schemeClr>
                </a:solidFill>
              </a:rPr>
              <a:t>Linux Certified,</a:t>
            </a:r>
          </a:p>
          <a:p>
            <a:pPr marL="285750" indent="-285750">
              <a:lnSpc>
                <a:spcPct val="150000"/>
              </a:lnSpc>
              <a:buFont typeface="Wingdings" panose="05000000000000000000" pitchFamily="2" charset="2"/>
              <a:buChar char="§"/>
            </a:pPr>
            <a:r>
              <a:rPr lang="en-US" sz="1400" b="1" dirty="0">
                <a:solidFill>
                  <a:schemeClr val="tx1">
                    <a:lumMod val="75000"/>
                    <a:lumOff val="25000"/>
                  </a:schemeClr>
                </a:solidFill>
              </a:rPr>
              <a:t>AWS Cloud </a:t>
            </a:r>
            <a:r>
              <a:rPr lang="en-US" sz="1400" b="1" dirty="0" err="1">
                <a:solidFill>
                  <a:schemeClr val="tx1">
                    <a:lumMod val="75000"/>
                    <a:lumOff val="25000"/>
                  </a:schemeClr>
                </a:solidFill>
              </a:rPr>
              <a:t>SysOps</a:t>
            </a:r>
            <a:r>
              <a:rPr lang="en-US" sz="1400" b="1" dirty="0">
                <a:solidFill>
                  <a:schemeClr val="tx1">
                    <a:lumMod val="75000"/>
                    <a:lumOff val="25000"/>
                  </a:schemeClr>
                </a:solidFill>
              </a:rPr>
              <a:t>,</a:t>
            </a:r>
          </a:p>
          <a:p>
            <a:pPr marL="285750" indent="-285750">
              <a:lnSpc>
                <a:spcPct val="150000"/>
              </a:lnSpc>
              <a:buFont typeface="Wingdings" panose="05000000000000000000" pitchFamily="2" charset="2"/>
              <a:buChar char="§"/>
            </a:pPr>
            <a:r>
              <a:rPr lang="en-US" sz="1400" b="1" dirty="0" err="1">
                <a:solidFill>
                  <a:schemeClr val="tx1">
                    <a:lumMod val="75000"/>
                    <a:lumOff val="25000"/>
                  </a:schemeClr>
                </a:solidFill>
              </a:rPr>
              <a:t>JetKing</a:t>
            </a:r>
            <a:r>
              <a:rPr lang="en-US" sz="1400" b="1" dirty="0">
                <a:solidFill>
                  <a:schemeClr val="tx1">
                    <a:lumMod val="75000"/>
                    <a:lumOff val="25000"/>
                  </a:schemeClr>
                </a:solidFill>
              </a:rPr>
              <a:t> Certified Engineer,.</a:t>
            </a:r>
          </a:p>
          <a:p>
            <a:pPr marL="285750" indent="-285750">
              <a:lnSpc>
                <a:spcPct val="150000"/>
              </a:lnSpc>
              <a:buFont typeface="Wingdings" panose="05000000000000000000" pitchFamily="2" charset="2"/>
              <a:buChar char="§"/>
            </a:pPr>
            <a:r>
              <a:rPr lang="en-US" sz="1400" b="1" dirty="0">
                <a:solidFill>
                  <a:schemeClr val="tx1">
                    <a:lumMod val="75000"/>
                    <a:lumOff val="25000"/>
                  </a:schemeClr>
                </a:solidFill>
              </a:rPr>
              <a:t>Security Engineer.</a:t>
            </a:r>
          </a:p>
        </p:txBody>
      </p:sp>
      <p:pic>
        <p:nvPicPr>
          <p:cNvPr id="45" name="Picture 44">
            <a:extLst>
              <a:ext uri="{FF2B5EF4-FFF2-40B4-BE49-F238E27FC236}">
                <a16:creationId xmlns:a16="http://schemas.microsoft.com/office/drawing/2014/main" id="{C5266BE3-CF4B-7AF7-5B3F-80A9C4278742}"/>
              </a:ext>
            </a:extLst>
          </p:cNvPr>
          <p:cNvPicPr>
            <a:picLocks noChangeAspect="1"/>
          </p:cNvPicPr>
          <p:nvPr/>
        </p:nvPicPr>
        <p:blipFill rotWithShape="1">
          <a:blip r:embed="rId5"/>
          <a:srcRect l="1886" t="2196" b="-1"/>
          <a:stretch/>
        </p:blipFill>
        <p:spPr>
          <a:xfrm>
            <a:off x="602165" y="1193180"/>
            <a:ext cx="1775609" cy="2440750"/>
          </a:xfrm>
          <a:prstGeom prst="rect">
            <a:avLst/>
          </a:prstGeom>
        </p:spPr>
      </p:pic>
      <p:sp>
        <p:nvSpPr>
          <p:cNvPr id="8" name="TextBox 7">
            <a:extLst>
              <a:ext uri="{FF2B5EF4-FFF2-40B4-BE49-F238E27FC236}">
                <a16:creationId xmlns:a16="http://schemas.microsoft.com/office/drawing/2014/main" id="{4D1625EA-AB27-5F93-8CB0-D96184DBF9E6}"/>
              </a:ext>
            </a:extLst>
          </p:cNvPr>
          <p:cNvSpPr txBox="1"/>
          <p:nvPr/>
        </p:nvSpPr>
        <p:spPr>
          <a:xfrm>
            <a:off x="8564137" y="1349298"/>
            <a:ext cx="2185639" cy="369332"/>
          </a:xfrm>
          <a:prstGeom prst="rect">
            <a:avLst/>
          </a:prstGeom>
          <a:noFill/>
        </p:spPr>
        <p:txBody>
          <a:bodyPr wrap="square" rtlCol="0">
            <a:spAutoFit/>
          </a:bodyPr>
          <a:lstStyle/>
          <a:p>
            <a:r>
              <a:rPr lang="en-US" dirty="0"/>
              <a:t>Total 14 years in IT </a:t>
            </a:r>
          </a:p>
        </p:txBody>
      </p:sp>
    </p:spTree>
    <p:extLst>
      <p:ext uri="{BB962C8B-B14F-4D97-AF65-F5344CB8AC3E}">
        <p14:creationId xmlns:p14="http://schemas.microsoft.com/office/powerpoint/2010/main" val="3142654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0319-0D26-0182-84F4-FB8B32A6BE13}"/>
              </a:ext>
            </a:extLst>
          </p:cNvPr>
          <p:cNvSpPr>
            <a:spLocks noGrp="1"/>
          </p:cNvSpPr>
          <p:nvPr>
            <p:ph type="title"/>
          </p:nvPr>
        </p:nvSpPr>
        <p:spPr>
          <a:xfrm>
            <a:off x="423332" y="1594624"/>
            <a:ext cx="11528821" cy="4694663"/>
          </a:xfrm>
        </p:spPr>
        <p:txBody>
          <a:bodyPr/>
          <a:lstStyle/>
          <a:p>
            <a:pPr algn="ctr"/>
            <a:r>
              <a:rPr lang="en-US" sz="6600" dirty="0"/>
              <a:t>Was this Presentation helpful..?</a:t>
            </a:r>
            <a:br>
              <a:rPr lang="en-US" sz="6600" dirty="0"/>
            </a:br>
            <a:r>
              <a:rPr lang="en-US" sz="6600" dirty="0"/>
              <a:t>&amp;</a:t>
            </a:r>
            <a:br>
              <a:rPr lang="en-US" sz="6600" dirty="0"/>
            </a:br>
            <a:r>
              <a:rPr lang="en-US" sz="6600" dirty="0">
                <a:solidFill>
                  <a:schemeClr val="accent1"/>
                </a:solidFill>
              </a:rPr>
              <a:t>Any Question..?</a:t>
            </a:r>
          </a:p>
        </p:txBody>
      </p:sp>
    </p:spTree>
    <p:extLst>
      <p:ext uri="{BB962C8B-B14F-4D97-AF65-F5344CB8AC3E}">
        <p14:creationId xmlns:p14="http://schemas.microsoft.com/office/powerpoint/2010/main" val="243789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90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3FA40FB5-55F6-BC97-1841-67E3F244E554}"/>
              </a:ext>
            </a:extLst>
          </p:cNvPr>
          <p:cNvSpPr txBox="1"/>
          <p:nvPr/>
        </p:nvSpPr>
        <p:spPr>
          <a:xfrm>
            <a:off x="509384" y="1076939"/>
            <a:ext cx="6073555" cy="276998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dirty="0">
                <a:solidFill>
                  <a:schemeClr val="tx1">
                    <a:lumMod val="85000"/>
                    <a:lumOff val="15000"/>
                  </a:schemeClr>
                </a:solidFill>
                <a:effectLst/>
              </a:rPr>
              <a:t>Piramal Foundation is the private initiatives, for the public good, focusing on quality of life under the arm of Piramal Group. Piramal Foundation Established in 2006 under the supervision of Mr. Ajay Piramal. </a:t>
            </a:r>
          </a:p>
          <a:p>
            <a:endParaRPr lang="en-US" sz="1200" b="0" i="0" dirty="0">
              <a:solidFill>
                <a:schemeClr val="tx1">
                  <a:lumMod val="85000"/>
                  <a:lumOff val="15000"/>
                </a:schemeClr>
              </a:solidFill>
              <a:effectLst/>
            </a:endParaRPr>
          </a:p>
          <a:p>
            <a:r>
              <a:rPr lang="en-US" b="0" i="0" dirty="0">
                <a:solidFill>
                  <a:schemeClr val="tx1">
                    <a:lumMod val="85000"/>
                    <a:lumOff val="15000"/>
                  </a:schemeClr>
                </a:solidFill>
                <a:effectLst/>
              </a:rPr>
              <a:t>The foundation underta</a:t>
            </a:r>
            <a:r>
              <a:rPr lang="en-US" dirty="0">
                <a:solidFill>
                  <a:schemeClr val="tx1">
                    <a:lumMod val="85000"/>
                    <a:lumOff val="15000"/>
                  </a:schemeClr>
                </a:solidFill>
              </a:rPr>
              <a:t>k</a:t>
            </a:r>
            <a:r>
              <a:rPr lang="en-US" b="0" i="0" dirty="0">
                <a:solidFill>
                  <a:schemeClr val="tx1">
                    <a:lumMod val="85000"/>
                    <a:lumOff val="15000"/>
                  </a:schemeClr>
                </a:solidFill>
                <a:effectLst/>
              </a:rPr>
              <a:t>es projects under the four broad areas – healthcare, education, livelihood creation and youth empowerment. These projects are rolled out in partnership with various communities, corporate citizens, NGO’s and government bodies.</a:t>
            </a:r>
            <a:endParaRPr lang="en-US" dirty="0">
              <a:solidFill>
                <a:schemeClr val="tx1">
                  <a:lumMod val="85000"/>
                  <a:lumOff val="15000"/>
                </a:schemeClr>
              </a:solidFill>
            </a:endParaRPr>
          </a:p>
        </p:txBody>
      </p:sp>
      <p:sp>
        <p:nvSpPr>
          <p:cNvPr id="5" name="Title 1">
            <a:extLst>
              <a:ext uri="{FF2B5EF4-FFF2-40B4-BE49-F238E27FC236}">
                <a16:creationId xmlns:a16="http://schemas.microsoft.com/office/drawing/2014/main" id="{138B8D7C-0191-E18C-8DE7-07938038B6BF}"/>
              </a:ext>
            </a:extLst>
          </p:cNvPr>
          <p:cNvSpPr txBox="1">
            <a:spLocks/>
          </p:cNvSpPr>
          <p:nvPr/>
        </p:nvSpPr>
        <p:spPr>
          <a:xfrm>
            <a:off x="643197" y="481216"/>
            <a:ext cx="4965866" cy="880529"/>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b="1" u="sng" dirty="0"/>
              <a:t>Piramal Foundation</a:t>
            </a:r>
            <a:endParaRPr lang="en-IN" sz="2800" b="1" u="sng" dirty="0"/>
          </a:p>
        </p:txBody>
      </p:sp>
      <p:graphicFrame>
        <p:nvGraphicFramePr>
          <p:cNvPr id="6" name="Diagram 5">
            <a:extLst>
              <a:ext uri="{FF2B5EF4-FFF2-40B4-BE49-F238E27FC236}">
                <a16:creationId xmlns:a16="http://schemas.microsoft.com/office/drawing/2014/main" id="{090A8EAD-14E1-DF04-E155-AE8ED19AD9F0}"/>
              </a:ext>
            </a:extLst>
          </p:cNvPr>
          <p:cNvGraphicFramePr/>
          <p:nvPr>
            <p:extLst>
              <p:ext uri="{D42A27DB-BD31-4B8C-83A1-F6EECF244321}">
                <p14:modId xmlns:p14="http://schemas.microsoft.com/office/powerpoint/2010/main" val="155222556"/>
              </p:ext>
            </p:extLst>
          </p:nvPr>
        </p:nvGraphicFramePr>
        <p:xfrm>
          <a:off x="6716754" y="921480"/>
          <a:ext cx="5854391"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2">
            <a:extLst>
              <a:ext uri="{FF2B5EF4-FFF2-40B4-BE49-F238E27FC236}">
                <a16:creationId xmlns:a16="http://schemas.microsoft.com/office/drawing/2014/main" id="{CCEC07D8-3011-7998-EEA4-FD3EEAEF0A79}"/>
              </a:ext>
            </a:extLst>
          </p:cNvPr>
          <p:cNvSpPr txBox="1"/>
          <p:nvPr/>
        </p:nvSpPr>
        <p:spPr>
          <a:xfrm>
            <a:off x="8211107" y="481216"/>
            <a:ext cx="2152006" cy="440264"/>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Leaderships</a:t>
            </a:r>
          </a:p>
        </p:txBody>
      </p:sp>
      <p:sp>
        <p:nvSpPr>
          <p:cNvPr id="9" name="TextBox 8">
            <a:extLst>
              <a:ext uri="{FF2B5EF4-FFF2-40B4-BE49-F238E27FC236}">
                <a16:creationId xmlns:a16="http://schemas.microsoft.com/office/drawing/2014/main" id="{F1FED842-D868-BA5D-96AF-3C5D641A15D2}"/>
              </a:ext>
            </a:extLst>
          </p:cNvPr>
          <p:cNvSpPr txBox="1"/>
          <p:nvPr/>
        </p:nvSpPr>
        <p:spPr>
          <a:xfrm>
            <a:off x="364418" y="5815808"/>
            <a:ext cx="5980772" cy="738664"/>
          </a:xfrm>
          <a:prstGeom prst="rect">
            <a:avLst/>
          </a:prstGeom>
          <a:noFill/>
        </p:spPr>
        <p:txBody>
          <a:bodyPr wrap="square" rtlCol="0">
            <a:spAutoFit/>
          </a:bodyPr>
          <a:lstStyle/>
          <a:p>
            <a:r>
              <a:rPr lang="en-US" sz="1400" i="1" dirty="0"/>
              <a:t>Details of All Big Bets and their respective leaders are available on the Foundation web site:</a:t>
            </a:r>
          </a:p>
          <a:p>
            <a:r>
              <a:rPr lang="en-US" sz="1400" i="1" dirty="0">
                <a:solidFill>
                  <a:srgbClr val="0070C0"/>
                </a:solidFill>
              </a:rPr>
              <a:t>https://piramalfoundation.org/about-us</a:t>
            </a:r>
          </a:p>
        </p:txBody>
      </p:sp>
      <p:sp>
        <p:nvSpPr>
          <p:cNvPr id="11" name="TextBox 10">
            <a:extLst>
              <a:ext uri="{FF2B5EF4-FFF2-40B4-BE49-F238E27FC236}">
                <a16:creationId xmlns:a16="http://schemas.microsoft.com/office/drawing/2014/main" id="{3E5FC7A8-9210-CF98-4F9F-01C542309787}"/>
              </a:ext>
            </a:extLst>
          </p:cNvPr>
          <p:cNvSpPr txBox="1"/>
          <p:nvPr/>
        </p:nvSpPr>
        <p:spPr>
          <a:xfrm>
            <a:off x="509385" y="3923427"/>
            <a:ext cx="5724148" cy="1815882"/>
          </a:xfrm>
          <a:prstGeom prst="rect">
            <a:avLst/>
          </a:prstGeom>
          <a:noFill/>
        </p:spPr>
        <p:txBody>
          <a:bodyPr wrap="square">
            <a:spAutoFit/>
          </a:bodyPr>
          <a:lstStyle/>
          <a:p>
            <a:pPr algn="l" fontAlgn="base"/>
            <a:r>
              <a:rPr lang="en-US" sz="1600" b="0" i="0" cap="all" dirty="0">
                <a:solidFill>
                  <a:srgbClr val="FF0000"/>
                </a:solidFill>
                <a:effectLst/>
                <a:latin typeface="Poppins" panose="00000500000000000000" pitchFamily="2" charset="0"/>
              </a:rPr>
              <a:t>OUR </a:t>
            </a:r>
            <a:r>
              <a:rPr lang="en-US" sz="1600" b="1" i="0" cap="all" dirty="0">
                <a:solidFill>
                  <a:srgbClr val="FF0000"/>
                </a:solidFill>
                <a:effectLst/>
                <a:latin typeface="Poppins" panose="00000500000000000000" pitchFamily="2" charset="0"/>
              </a:rPr>
              <a:t>PRESENCE</a:t>
            </a:r>
          </a:p>
          <a:p>
            <a:pPr algn="l" fontAlgn="base"/>
            <a:r>
              <a:rPr lang="en-US" sz="1600" b="0" i="0" dirty="0">
                <a:solidFill>
                  <a:schemeClr val="bg2">
                    <a:lumMod val="50000"/>
                  </a:schemeClr>
                </a:solidFill>
                <a:effectLst/>
                <a:latin typeface="Poppins" panose="00000500000000000000" pitchFamily="2" charset="0"/>
              </a:rPr>
              <a:t>The foundation’s operations is supported by 5000 employees spread across</a:t>
            </a:r>
          </a:p>
          <a:p>
            <a:pPr algn="l" fontAlgn="base"/>
            <a:r>
              <a:rPr lang="en-US" sz="1600" b="0" i="0" cap="all" dirty="0">
                <a:solidFill>
                  <a:schemeClr val="bg2">
                    <a:lumMod val="50000"/>
                  </a:schemeClr>
                </a:solidFill>
                <a:effectLst/>
                <a:latin typeface="Poppins" panose="00000500000000000000" pitchFamily="2" charset="0"/>
              </a:rPr>
              <a:t>STATES</a:t>
            </a:r>
          </a:p>
          <a:p>
            <a:pPr algn="l" fontAlgn="base"/>
            <a:r>
              <a:rPr lang="en-US" sz="1600" b="1" i="0" dirty="0">
                <a:solidFill>
                  <a:srgbClr val="FF0000"/>
                </a:solidFill>
                <a:effectLst/>
                <a:latin typeface="Poppins" panose="00000500000000000000" pitchFamily="2" charset="0"/>
              </a:rPr>
              <a:t>27</a:t>
            </a:r>
            <a:endParaRPr lang="en-US" sz="1600" b="0" i="0" dirty="0">
              <a:solidFill>
                <a:srgbClr val="FF0000"/>
              </a:solidFill>
              <a:effectLst/>
              <a:latin typeface="Poppins" panose="00000500000000000000" pitchFamily="2" charset="0"/>
            </a:endParaRPr>
          </a:p>
          <a:p>
            <a:pPr algn="l" fontAlgn="base"/>
            <a:r>
              <a:rPr lang="en-US" sz="1600" b="0" i="0" cap="all" dirty="0">
                <a:solidFill>
                  <a:schemeClr val="bg2">
                    <a:lumMod val="50000"/>
                  </a:schemeClr>
                </a:solidFill>
                <a:effectLst/>
                <a:latin typeface="Poppins" panose="00000500000000000000" pitchFamily="2" charset="0"/>
              </a:rPr>
              <a:t>UNION TERRITORIES</a:t>
            </a:r>
          </a:p>
          <a:p>
            <a:pPr algn="l" fontAlgn="base"/>
            <a:r>
              <a:rPr lang="en-US" sz="1600" b="1" i="0" dirty="0">
                <a:solidFill>
                  <a:srgbClr val="FF0000"/>
                </a:solidFill>
                <a:effectLst/>
                <a:latin typeface="Poppins" panose="00000500000000000000" pitchFamily="2" charset="0"/>
              </a:rPr>
              <a:t>02</a:t>
            </a:r>
            <a:endParaRPr lang="en-US" sz="1600" b="0" i="0" dirty="0">
              <a:solidFill>
                <a:srgbClr val="FF0000"/>
              </a:solidFill>
              <a:effectLst/>
              <a:latin typeface="Poppins" panose="00000500000000000000" pitchFamily="2" charset="0"/>
            </a:endParaRPr>
          </a:p>
        </p:txBody>
      </p:sp>
      <p:sp>
        <p:nvSpPr>
          <p:cNvPr id="3" name="TextBox 2">
            <a:extLst>
              <a:ext uri="{FF2B5EF4-FFF2-40B4-BE49-F238E27FC236}">
                <a16:creationId xmlns:a16="http://schemas.microsoft.com/office/drawing/2014/main" id="{D0D10819-624E-59D5-D6CA-31E8FDC64F4F}"/>
              </a:ext>
            </a:extLst>
          </p:cNvPr>
          <p:cNvSpPr txBox="1"/>
          <p:nvPr/>
        </p:nvSpPr>
        <p:spPr>
          <a:xfrm>
            <a:off x="9207196" y="1800250"/>
            <a:ext cx="1734938" cy="253916"/>
          </a:xfrm>
          <a:prstGeom prst="rect">
            <a:avLst/>
          </a:prstGeom>
          <a:noFill/>
        </p:spPr>
        <p:txBody>
          <a:bodyPr wrap="square">
            <a:spAutoFit/>
          </a:bodyPr>
          <a:lstStyle/>
          <a:p>
            <a:pPr algn="ctr" fontAlgn="base"/>
            <a:r>
              <a:rPr lang="en-US" sz="1050" b="0" i="0" cap="all" dirty="0">
                <a:effectLst/>
                <a:latin typeface="Poppins" panose="00000500000000000000" pitchFamily="2" charset="0"/>
              </a:rPr>
              <a:t>BOARD OF DIRECTORS</a:t>
            </a:r>
          </a:p>
        </p:txBody>
      </p:sp>
    </p:spTree>
    <p:extLst>
      <p:ext uri="{BB962C8B-B14F-4D97-AF65-F5344CB8AC3E}">
        <p14:creationId xmlns:p14="http://schemas.microsoft.com/office/powerpoint/2010/main" val="3974996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8AE5FE-E087-C8FC-AABD-09CE53B2DAD2}"/>
              </a:ext>
            </a:extLst>
          </p:cNvPr>
          <p:cNvSpPr txBox="1"/>
          <p:nvPr/>
        </p:nvSpPr>
        <p:spPr>
          <a:xfrm>
            <a:off x="405156" y="993732"/>
            <a:ext cx="5922273" cy="467103"/>
          </a:xfrm>
          <a:prstGeom prst="rect">
            <a:avLst/>
          </a:prstGeom>
        </p:spPr>
        <p:txBody>
          <a:bodyPr vert="horz" lIns="91440" tIns="45720" rIns="91440" bIns="45720" rtlCol="0" anchor="t">
            <a:normAutofit lnSpcReduction="10000"/>
          </a:bodyPr>
          <a:lstStyle>
            <a:defPPr>
              <a:defRPr lang="en-US"/>
            </a:defPPr>
            <a:lvl1pPr>
              <a:lnSpc>
                <a:spcPct val="90000"/>
              </a:lnSpc>
              <a:spcBef>
                <a:spcPct val="0"/>
              </a:spcBef>
              <a:buNone/>
              <a:defRPr sz="2800" b="1" u="sng">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5 Big Bets</a:t>
            </a:r>
          </a:p>
        </p:txBody>
      </p:sp>
      <p:sp>
        <p:nvSpPr>
          <p:cNvPr id="3" name="TextBox 2">
            <a:extLst>
              <a:ext uri="{FF2B5EF4-FFF2-40B4-BE49-F238E27FC236}">
                <a16:creationId xmlns:a16="http://schemas.microsoft.com/office/drawing/2014/main" id="{46B7AFB5-7886-557B-3003-6B0E5E26DFA8}"/>
              </a:ext>
            </a:extLst>
          </p:cNvPr>
          <p:cNvSpPr txBox="1"/>
          <p:nvPr/>
        </p:nvSpPr>
        <p:spPr>
          <a:xfrm>
            <a:off x="339227" y="1903911"/>
            <a:ext cx="5534102" cy="3139321"/>
          </a:xfrm>
          <a:prstGeom prst="rect">
            <a:avLst/>
          </a:prstGeom>
          <a:noFill/>
          <a:ln>
            <a:noFill/>
          </a:ln>
        </p:spPr>
        <p:txBody>
          <a:bodyPr wrap="square">
            <a:spAutoFit/>
          </a:bodyPr>
          <a:lstStyle/>
          <a:p>
            <a:r>
              <a:rPr lang="en-US" b="0" i="0" dirty="0">
                <a:solidFill>
                  <a:srgbClr val="4E4E4E"/>
                </a:solidFill>
                <a:effectLst/>
                <a:latin typeface="Poppins" panose="00000500000000000000" pitchFamily="2" charset="0"/>
              </a:rPr>
              <a:t>Transformation at scale needs a unique approach to address deep-rooted barriers, necessitating a large commitment of resources by bringing multiple partners together to strengthen systems and reach out to everyone.</a:t>
            </a:r>
          </a:p>
          <a:p>
            <a:endParaRPr lang="en-US" dirty="0">
              <a:solidFill>
                <a:srgbClr val="4E4E4E"/>
              </a:solidFill>
              <a:latin typeface="Poppins" panose="00000500000000000000" pitchFamily="2" charset="0"/>
            </a:endParaRPr>
          </a:p>
          <a:p>
            <a:r>
              <a:rPr lang="en-US" b="0" i="0" dirty="0">
                <a:solidFill>
                  <a:schemeClr val="tx1">
                    <a:lumMod val="85000"/>
                    <a:lumOff val="15000"/>
                  </a:schemeClr>
                </a:solidFill>
                <a:effectLst/>
                <a:latin typeface="Poppins" panose="00000500000000000000" pitchFamily="2" charset="0"/>
              </a:rPr>
              <a:t>The 5 Big Bets are designed to address the most underserved populations and ensure that no one is left behind.</a:t>
            </a:r>
          </a:p>
          <a:p>
            <a:endParaRPr lang="en-US" dirty="0">
              <a:solidFill>
                <a:schemeClr val="tx1">
                  <a:lumMod val="85000"/>
                  <a:lumOff val="15000"/>
                </a:schemeClr>
              </a:solidFill>
              <a:latin typeface="Poppins" panose="00000500000000000000" pitchFamily="2" charset="0"/>
            </a:endParaRPr>
          </a:p>
        </p:txBody>
      </p:sp>
      <p:graphicFrame>
        <p:nvGraphicFramePr>
          <p:cNvPr id="8" name="Diagram 7">
            <a:extLst>
              <a:ext uri="{FF2B5EF4-FFF2-40B4-BE49-F238E27FC236}">
                <a16:creationId xmlns:a16="http://schemas.microsoft.com/office/drawing/2014/main" id="{3F65D4B6-DC3B-D1BB-E1FA-484938C629D5}"/>
              </a:ext>
            </a:extLst>
          </p:cNvPr>
          <p:cNvGraphicFramePr/>
          <p:nvPr>
            <p:extLst>
              <p:ext uri="{D42A27DB-BD31-4B8C-83A1-F6EECF244321}">
                <p14:modId xmlns:p14="http://schemas.microsoft.com/office/powerpoint/2010/main" val="3043994215"/>
              </p:ext>
            </p:extLst>
          </p:nvPr>
        </p:nvGraphicFramePr>
        <p:xfrm>
          <a:off x="6300436" y="914400"/>
          <a:ext cx="4916714" cy="5218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8062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7146-556C-8A78-042A-0CE0571DF070}"/>
              </a:ext>
            </a:extLst>
          </p:cNvPr>
          <p:cNvSpPr>
            <a:spLocks noGrp="1"/>
          </p:cNvSpPr>
          <p:nvPr>
            <p:ph type="title"/>
          </p:nvPr>
        </p:nvSpPr>
        <p:spPr>
          <a:xfrm>
            <a:off x="423332" y="414867"/>
            <a:ext cx="11768667" cy="612000"/>
          </a:xfrm>
        </p:spPr>
        <p:txBody>
          <a:bodyPr/>
          <a:lstStyle/>
          <a:p>
            <a:pPr algn="ctr"/>
            <a:r>
              <a:rPr lang="en-US" dirty="0"/>
              <a:t>Our Partnerships</a:t>
            </a:r>
          </a:p>
        </p:txBody>
      </p:sp>
      <p:pic>
        <p:nvPicPr>
          <p:cNvPr id="4" name="Picture 3" descr="A group of logos and logos&#10;&#10;Description automatically generated">
            <a:extLst>
              <a:ext uri="{FF2B5EF4-FFF2-40B4-BE49-F238E27FC236}">
                <a16:creationId xmlns:a16="http://schemas.microsoft.com/office/drawing/2014/main" id="{25132278-DC71-C9F9-2F68-BE59C8018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632" y="720867"/>
            <a:ext cx="8543299" cy="6059074"/>
          </a:xfrm>
          <a:prstGeom prst="rect">
            <a:avLst/>
          </a:prstGeom>
        </p:spPr>
      </p:pic>
      <p:pic>
        <p:nvPicPr>
          <p:cNvPr id="3" name="Picture 2" descr="Wipro - Wipro added a new photo.">
            <a:extLst>
              <a:ext uri="{FF2B5EF4-FFF2-40B4-BE49-F238E27FC236}">
                <a16:creationId xmlns:a16="http://schemas.microsoft.com/office/drawing/2014/main" id="{81695976-4665-6A55-CC1D-E7433B8BC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102" y="4955263"/>
            <a:ext cx="1086425" cy="1086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20ED87B-AA21-8F69-FB05-BCD1CF0DE0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9564" y="5946834"/>
            <a:ext cx="1314273" cy="496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06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63CF-D920-5994-14DF-15804663EE12}"/>
              </a:ext>
            </a:extLst>
          </p:cNvPr>
          <p:cNvSpPr>
            <a:spLocks noGrp="1"/>
          </p:cNvSpPr>
          <p:nvPr>
            <p:ph type="title"/>
          </p:nvPr>
        </p:nvSpPr>
        <p:spPr>
          <a:xfrm>
            <a:off x="434482" y="884949"/>
            <a:ext cx="7360221" cy="1844804"/>
          </a:xfrm>
        </p:spPr>
        <p:txBody>
          <a:bodyPr/>
          <a:lstStyle/>
          <a:p>
            <a:br>
              <a:rPr lang="en-US" sz="1600" dirty="0"/>
            </a:br>
            <a:br>
              <a:rPr lang="en-US" sz="1600" dirty="0"/>
            </a:br>
            <a:br>
              <a:rPr lang="en-US" sz="1600" dirty="0"/>
            </a:br>
            <a:br>
              <a:rPr lang="en-US" sz="1600" dirty="0"/>
            </a:br>
            <a:r>
              <a:rPr lang="en-US" sz="1600" b="0" i="0" dirty="0">
                <a:solidFill>
                  <a:srgbClr val="243746"/>
                </a:solidFill>
                <a:effectLst/>
                <a:latin typeface="Poppins" panose="00000500000000000000" pitchFamily="2" charset="0"/>
              </a:rPr>
              <a:t>Digital Bharat Collaborative is a holistic digital transformation that re-engineers processes, improves observability, enables governance, and empowers people at all levels.</a:t>
            </a:r>
            <a:br>
              <a:rPr lang="en-US" sz="1600" dirty="0"/>
            </a:br>
            <a:endParaRPr lang="en-US" sz="1600" dirty="0"/>
          </a:p>
        </p:txBody>
      </p:sp>
      <p:sp>
        <p:nvSpPr>
          <p:cNvPr id="4" name="TextBox 3">
            <a:extLst>
              <a:ext uri="{FF2B5EF4-FFF2-40B4-BE49-F238E27FC236}">
                <a16:creationId xmlns:a16="http://schemas.microsoft.com/office/drawing/2014/main" id="{7CC67B76-8295-B198-F503-7F35739B8B7E}"/>
              </a:ext>
            </a:extLst>
          </p:cNvPr>
          <p:cNvSpPr txBox="1"/>
          <p:nvPr/>
        </p:nvSpPr>
        <p:spPr>
          <a:xfrm>
            <a:off x="434482" y="2498957"/>
            <a:ext cx="7460580" cy="1323439"/>
          </a:xfrm>
          <a:prstGeom prst="rect">
            <a:avLst/>
          </a:prstGeom>
          <a:noFill/>
        </p:spPr>
        <p:txBody>
          <a:bodyPr wrap="square">
            <a:spAutoFit/>
          </a:bodyPr>
          <a:lstStyle/>
          <a:p>
            <a:pPr algn="just" fontAlgn="base"/>
            <a:r>
              <a:rPr lang="en-US" sz="1600" b="1" i="0" cap="all" dirty="0">
                <a:solidFill>
                  <a:srgbClr val="243746"/>
                </a:solidFill>
                <a:effectLst/>
                <a:latin typeface="Poppins" panose="00000500000000000000" pitchFamily="2" charset="0"/>
              </a:rPr>
              <a:t>VISION</a:t>
            </a:r>
          </a:p>
          <a:p>
            <a:pPr algn="just" fontAlgn="base"/>
            <a:r>
              <a:rPr lang="en-US" sz="1600" b="0" i="0" dirty="0">
                <a:solidFill>
                  <a:srgbClr val="243746"/>
                </a:solidFill>
                <a:effectLst/>
                <a:latin typeface="Poppins" panose="00000500000000000000" pitchFamily="2" charset="0"/>
              </a:rPr>
              <a:t>An India where every citizen enjoys equitable access to quality public service and equal opportunity to live to their fullest potential by Building state capacity, Empowering communities, Leveraging Digital Technology.</a:t>
            </a:r>
          </a:p>
        </p:txBody>
      </p:sp>
      <p:pic>
        <p:nvPicPr>
          <p:cNvPr id="6" name="Picture 5" descr="A black background with blue text&#10;&#10;Description automatically generated">
            <a:extLst>
              <a:ext uri="{FF2B5EF4-FFF2-40B4-BE49-F238E27FC236}">
                <a16:creationId xmlns:a16="http://schemas.microsoft.com/office/drawing/2014/main" id="{12AD3C32-5E91-2C7C-6A16-0CD22E80E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26" y="713053"/>
            <a:ext cx="2994517" cy="898355"/>
          </a:xfrm>
          <a:prstGeom prst="rect">
            <a:avLst/>
          </a:prstGeom>
        </p:spPr>
      </p:pic>
      <p:sp>
        <p:nvSpPr>
          <p:cNvPr id="7" name="TextBox 6">
            <a:extLst>
              <a:ext uri="{FF2B5EF4-FFF2-40B4-BE49-F238E27FC236}">
                <a16:creationId xmlns:a16="http://schemas.microsoft.com/office/drawing/2014/main" id="{4E3630AB-F835-3F8B-0FE2-E811BD50532D}"/>
              </a:ext>
            </a:extLst>
          </p:cNvPr>
          <p:cNvSpPr txBox="1"/>
          <p:nvPr/>
        </p:nvSpPr>
        <p:spPr>
          <a:xfrm>
            <a:off x="3601636" y="454025"/>
            <a:ext cx="6055320" cy="461665"/>
          </a:xfrm>
          <a:prstGeom prst="rect">
            <a:avLst/>
          </a:prstGeom>
          <a:noFill/>
        </p:spPr>
        <p:txBody>
          <a:bodyPr wrap="square" rtlCol="0">
            <a:spAutoFit/>
          </a:bodyPr>
          <a:lstStyle/>
          <a:p>
            <a:r>
              <a:rPr lang="en-US" sz="2400" b="1" u="sng" dirty="0"/>
              <a:t>About Digital Bharat Collaborative (DBC)</a:t>
            </a:r>
          </a:p>
        </p:txBody>
      </p:sp>
      <p:sp>
        <p:nvSpPr>
          <p:cNvPr id="10" name="TextBox 9">
            <a:extLst>
              <a:ext uri="{FF2B5EF4-FFF2-40B4-BE49-F238E27FC236}">
                <a16:creationId xmlns:a16="http://schemas.microsoft.com/office/drawing/2014/main" id="{6E41852F-748A-3C6A-C440-1977A157D630}"/>
              </a:ext>
            </a:extLst>
          </p:cNvPr>
          <p:cNvSpPr txBox="1"/>
          <p:nvPr/>
        </p:nvSpPr>
        <p:spPr>
          <a:xfrm>
            <a:off x="434483" y="3874065"/>
            <a:ext cx="11590660" cy="1077218"/>
          </a:xfrm>
          <a:prstGeom prst="rect">
            <a:avLst/>
          </a:prstGeom>
          <a:noFill/>
        </p:spPr>
        <p:txBody>
          <a:bodyPr wrap="square" rtlCol="0">
            <a:spAutoFit/>
          </a:bodyPr>
          <a:lstStyle/>
          <a:p>
            <a:pPr algn="just" fontAlgn="base"/>
            <a:r>
              <a:rPr lang="en-US" sz="1600" b="1" i="0" cap="all" dirty="0">
                <a:solidFill>
                  <a:srgbClr val="243746"/>
                </a:solidFill>
                <a:effectLst/>
                <a:latin typeface="Poppins" panose="00000500000000000000" pitchFamily="2" charset="0"/>
              </a:rPr>
              <a:t>MISSION</a:t>
            </a:r>
          </a:p>
          <a:p>
            <a:pPr algn="just" fontAlgn="base"/>
            <a:r>
              <a:rPr lang="en-US" sz="1600" b="0" i="0" dirty="0">
                <a:solidFill>
                  <a:srgbClr val="243746"/>
                </a:solidFill>
                <a:effectLst/>
                <a:latin typeface="Poppins" panose="00000500000000000000" pitchFamily="2" charset="0"/>
              </a:rPr>
              <a:t>Strengthen public systems with digital transformation to promote access to quality services and equal opportunities for all Indians.</a:t>
            </a:r>
          </a:p>
          <a:p>
            <a:endParaRPr lang="en-US" sz="1600" dirty="0"/>
          </a:p>
        </p:txBody>
      </p:sp>
      <p:graphicFrame>
        <p:nvGraphicFramePr>
          <p:cNvPr id="14" name="Diagram 13">
            <a:extLst>
              <a:ext uri="{FF2B5EF4-FFF2-40B4-BE49-F238E27FC236}">
                <a16:creationId xmlns:a16="http://schemas.microsoft.com/office/drawing/2014/main" id="{5DA2E598-5AFF-180D-8CED-FE764C515B4A}"/>
              </a:ext>
            </a:extLst>
          </p:cNvPr>
          <p:cNvGraphicFramePr/>
          <p:nvPr>
            <p:extLst>
              <p:ext uri="{D42A27DB-BD31-4B8C-83A1-F6EECF244321}">
                <p14:modId xmlns:p14="http://schemas.microsoft.com/office/powerpoint/2010/main" val="2527113688"/>
              </p:ext>
            </p:extLst>
          </p:nvPr>
        </p:nvGraphicFramePr>
        <p:xfrm>
          <a:off x="7645117" y="1622214"/>
          <a:ext cx="4356460" cy="17224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61EDE2A9-F5B3-5371-3F4F-360518DAFC65}"/>
              </a:ext>
            </a:extLst>
          </p:cNvPr>
          <p:cNvSpPr txBox="1"/>
          <p:nvPr/>
        </p:nvSpPr>
        <p:spPr>
          <a:xfrm>
            <a:off x="3802566" y="4431608"/>
            <a:ext cx="6104964" cy="2441694"/>
          </a:xfrm>
          <a:prstGeom prst="rect">
            <a:avLst/>
          </a:prstGeom>
          <a:noFill/>
        </p:spPr>
        <p:txBody>
          <a:bodyPr wrap="square">
            <a:spAutoFit/>
          </a:bodyPr>
          <a:lstStyle/>
          <a:p>
            <a:pPr marL="12700">
              <a:lnSpc>
                <a:spcPct val="100000"/>
              </a:lnSpc>
            </a:pPr>
            <a:r>
              <a:rPr lang="en-US" sz="1800" b="1" u="sng" spc="-10" dirty="0">
                <a:latin typeface="Trebuchet MS"/>
                <a:cs typeface="Trebuchet MS"/>
              </a:rPr>
              <a:t>O</a:t>
            </a:r>
            <a:r>
              <a:rPr lang="en-US" sz="1800" b="1" u="sng" dirty="0">
                <a:latin typeface="Trebuchet MS"/>
                <a:cs typeface="Trebuchet MS"/>
              </a:rPr>
              <a:t>b</a:t>
            </a:r>
            <a:r>
              <a:rPr lang="en-US" sz="1800" b="1" u="sng" spc="-10" dirty="0">
                <a:latin typeface="Trebuchet MS"/>
                <a:cs typeface="Trebuchet MS"/>
              </a:rPr>
              <a:t>j</a:t>
            </a:r>
            <a:r>
              <a:rPr lang="en-US" sz="1800" b="1" u="sng" dirty="0">
                <a:latin typeface="Trebuchet MS"/>
                <a:cs typeface="Trebuchet MS"/>
              </a:rPr>
              <a:t>ec</a:t>
            </a:r>
            <a:r>
              <a:rPr lang="en-US" sz="1800" b="1" u="sng" spc="-10" dirty="0">
                <a:latin typeface="Trebuchet MS"/>
                <a:cs typeface="Trebuchet MS"/>
              </a:rPr>
              <a:t>t</a:t>
            </a:r>
            <a:r>
              <a:rPr lang="en-US" sz="1800" b="1" u="sng" spc="-5" dirty="0">
                <a:latin typeface="Trebuchet MS"/>
                <a:cs typeface="Trebuchet MS"/>
              </a:rPr>
              <a:t>iv</a:t>
            </a:r>
            <a:r>
              <a:rPr lang="en-US" sz="1800" b="1" u="sng" dirty="0">
                <a:latin typeface="Trebuchet MS"/>
                <a:cs typeface="Trebuchet MS"/>
              </a:rPr>
              <a:t>e</a:t>
            </a:r>
            <a:r>
              <a:rPr lang="en-US" sz="1800" b="1" spc="15" dirty="0">
                <a:latin typeface="Trebuchet MS"/>
                <a:cs typeface="Trebuchet MS"/>
              </a:rPr>
              <a:t> </a:t>
            </a:r>
            <a:endParaRPr lang="en-US" sz="1800" dirty="0">
              <a:latin typeface="Trebuchet MS"/>
              <a:cs typeface="Trebuchet MS"/>
            </a:endParaRPr>
          </a:p>
          <a:p>
            <a:pPr marL="245110" indent="-167640">
              <a:lnSpc>
                <a:spcPct val="100000"/>
              </a:lnSpc>
              <a:spcBef>
                <a:spcPts val="755"/>
              </a:spcBef>
              <a:buFont typeface="Trebuchet MS"/>
              <a:buChar char="•"/>
              <a:tabLst>
                <a:tab pos="245745" algn="l"/>
              </a:tabLst>
            </a:pPr>
            <a:r>
              <a:rPr lang="en-US" sz="1600" spc="-10" dirty="0">
                <a:cs typeface="Trebuchet MS"/>
              </a:rPr>
              <a:t>Make</a:t>
            </a:r>
            <a:r>
              <a:rPr lang="en-US" sz="1600" spc="-60" dirty="0">
                <a:cs typeface="Trebuchet MS"/>
              </a:rPr>
              <a:t> </a:t>
            </a:r>
            <a:r>
              <a:rPr lang="en-US" sz="1600" spc="-20" dirty="0">
                <a:cs typeface="Trebuchet MS"/>
              </a:rPr>
              <a:t>A</a:t>
            </a:r>
            <a:r>
              <a:rPr lang="en-US" sz="1600" spc="-15" dirty="0">
                <a:cs typeface="Trebuchet MS"/>
              </a:rPr>
              <a:t>M</a:t>
            </a:r>
            <a:r>
              <a:rPr lang="en-US" sz="1600" spc="-20" dirty="0">
                <a:cs typeface="Trebuchet MS"/>
              </a:rPr>
              <a:t>R</a:t>
            </a:r>
            <a:r>
              <a:rPr lang="en-US" sz="1600" spc="-10" dirty="0">
                <a:cs typeface="Trebuchet MS"/>
              </a:rPr>
              <a:t>IT</a:t>
            </a:r>
            <a:r>
              <a:rPr lang="en-US" sz="1600" spc="15" dirty="0">
                <a:cs typeface="Trebuchet MS"/>
              </a:rPr>
              <a:t> </a:t>
            </a:r>
            <a:r>
              <a:rPr lang="en-US" sz="1600" spc="-10" dirty="0">
                <a:cs typeface="Trebuchet MS"/>
              </a:rPr>
              <a:t>a</a:t>
            </a:r>
            <a:r>
              <a:rPr lang="en-US" sz="1600" spc="-5" dirty="0">
                <a:cs typeface="Trebuchet MS"/>
              </a:rPr>
              <a:t> D</a:t>
            </a:r>
            <a:r>
              <a:rPr lang="en-US" sz="1600" spc="-10" dirty="0">
                <a:cs typeface="Trebuchet MS"/>
              </a:rPr>
              <a:t>igital</a:t>
            </a:r>
            <a:r>
              <a:rPr lang="en-US" sz="1600" spc="15" dirty="0">
                <a:cs typeface="Trebuchet MS"/>
              </a:rPr>
              <a:t> </a:t>
            </a:r>
            <a:r>
              <a:rPr lang="en-US" sz="1600" spc="-10" dirty="0">
                <a:cs typeface="Trebuchet MS"/>
              </a:rPr>
              <a:t>Public</a:t>
            </a:r>
            <a:r>
              <a:rPr lang="en-US" sz="1600" spc="20" dirty="0">
                <a:cs typeface="Trebuchet MS"/>
              </a:rPr>
              <a:t> </a:t>
            </a:r>
            <a:r>
              <a:rPr lang="en-US" sz="1600" spc="-10" dirty="0">
                <a:cs typeface="Trebuchet MS"/>
              </a:rPr>
              <a:t>Go</a:t>
            </a:r>
            <a:r>
              <a:rPr lang="en-US" sz="1600" spc="-20" dirty="0">
                <a:cs typeface="Trebuchet MS"/>
              </a:rPr>
              <a:t>o</a:t>
            </a:r>
            <a:r>
              <a:rPr lang="en-US" sz="1600" spc="-10" dirty="0">
                <a:cs typeface="Trebuchet MS"/>
              </a:rPr>
              <a:t>d</a:t>
            </a:r>
            <a:r>
              <a:rPr lang="en-US" sz="1600" spc="30" dirty="0">
                <a:cs typeface="Trebuchet MS"/>
              </a:rPr>
              <a:t> </a:t>
            </a:r>
            <a:r>
              <a:rPr lang="en-US" sz="1600" spc="-10" dirty="0">
                <a:cs typeface="Trebuchet MS"/>
              </a:rPr>
              <a:t>(</a:t>
            </a:r>
            <a:r>
              <a:rPr lang="en-US" sz="1600" spc="-5" dirty="0">
                <a:cs typeface="Trebuchet MS"/>
              </a:rPr>
              <a:t>D</a:t>
            </a:r>
            <a:r>
              <a:rPr lang="en-US" sz="1600" spc="-10" dirty="0">
                <a:cs typeface="Trebuchet MS"/>
              </a:rPr>
              <a:t>PG)</a:t>
            </a:r>
            <a:r>
              <a:rPr lang="en-US" sz="1600" spc="10" dirty="0">
                <a:cs typeface="Trebuchet MS"/>
              </a:rPr>
              <a:t> </a:t>
            </a:r>
            <a:r>
              <a:rPr lang="en-US" sz="1600" spc="-10" dirty="0">
                <a:cs typeface="Trebuchet MS"/>
              </a:rPr>
              <a:t>in</a:t>
            </a:r>
            <a:r>
              <a:rPr lang="en-US" sz="1600" spc="10" dirty="0">
                <a:cs typeface="Trebuchet MS"/>
              </a:rPr>
              <a:t> </a:t>
            </a:r>
            <a:r>
              <a:rPr lang="en-US" sz="1600" spc="-10" dirty="0">
                <a:cs typeface="Trebuchet MS"/>
              </a:rPr>
              <a:t>primary</a:t>
            </a:r>
            <a:r>
              <a:rPr lang="en-US" sz="1600" spc="15" dirty="0">
                <a:cs typeface="Trebuchet MS"/>
              </a:rPr>
              <a:t> </a:t>
            </a:r>
            <a:r>
              <a:rPr lang="en-US" sz="1600" spc="-10" dirty="0">
                <a:cs typeface="Trebuchet MS"/>
              </a:rPr>
              <a:t>h</a:t>
            </a:r>
            <a:r>
              <a:rPr lang="en-US" sz="1600" spc="-5" dirty="0">
                <a:cs typeface="Trebuchet MS"/>
              </a:rPr>
              <a:t>e</a:t>
            </a:r>
            <a:r>
              <a:rPr lang="en-US" sz="1600" spc="-10" dirty="0">
                <a:cs typeface="Trebuchet MS"/>
              </a:rPr>
              <a:t>alt</a:t>
            </a:r>
            <a:r>
              <a:rPr lang="en-US" sz="1600" spc="-5" dirty="0">
                <a:cs typeface="Trebuchet MS"/>
              </a:rPr>
              <a:t>h</a:t>
            </a:r>
            <a:r>
              <a:rPr lang="en-US" sz="1600" spc="-10" dirty="0">
                <a:cs typeface="Trebuchet MS"/>
              </a:rPr>
              <a:t>ca</a:t>
            </a:r>
            <a:r>
              <a:rPr lang="en-US" sz="1600" spc="-5" dirty="0">
                <a:cs typeface="Trebuchet MS"/>
              </a:rPr>
              <a:t>r</a:t>
            </a:r>
            <a:r>
              <a:rPr lang="en-US" sz="1600" spc="-10" dirty="0">
                <a:cs typeface="Trebuchet MS"/>
              </a:rPr>
              <a:t>e.</a:t>
            </a:r>
            <a:endParaRPr lang="en-US" sz="1600" dirty="0">
              <a:cs typeface="Trebuchet MS"/>
            </a:endParaRPr>
          </a:p>
          <a:p>
            <a:pPr marL="245110" indent="-167640">
              <a:lnSpc>
                <a:spcPct val="100000"/>
              </a:lnSpc>
              <a:buFont typeface="Trebuchet MS"/>
              <a:buChar char="•"/>
              <a:tabLst>
                <a:tab pos="245745" algn="l"/>
              </a:tabLst>
            </a:pPr>
            <a:r>
              <a:rPr lang="en-US" sz="1600" spc="-5" dirty="0">
                <a:cs typeface="Trebuchet MS"/>
              </a:rPr>
              <a:t>In</a:t>
            </a:r>
            <a:r>
              <a:rPr lang="en-US" sz="1600" spc="-10" dirty="0">
                <a:cs typeface="Trebuchet MS"/>
              </a:rPr>
              <a:t>crease</a:t>
            </a:r>
            <a:r>
              <a:rPr lang="en-US" sz="1600" spc="15" dirty="0">
                <a:cs typeface="Trebuchet MS"/>
              </a:rPr>
              <a:t> </a:t>
            </a:r>
            <a:r>
              <a:rPr lang="en-US" sz="1600" spc="-10" dirty="0">
                <a:cs typeface="Trebuchet MS"/>
              </a:rPr>
              <a:t>transparenc</a:t>
            </a:r>
            <a:r>
              <a:rPr lang="en-US" sz="1600" spc="-200" dirty="0">
                <a:cs typeface="Trebuchet MS"/>
              </a:rPr>
              <a:t>y</a:t>
            </a:r>
            <a:r>
              <a:rPr lang="en-US" sz="1600" spc="-10" dirty="0">
                <a:cs typeface="Trebuchet MS"/>
              </a:rPr>
              <a:t>,</a:t>
            </a:r>
            <a:r>
              <a:rPr lang="en-US" sz="1600" spc="-15" dirty="0">
                <a:cs typeface="Trebuchet MS"/>
              </a:rPr>
              <a:t> </a:t>
            </a:r>
            <a:r>
              <a:rPr lang="en-US" sz="1600" spc="-10" dirty="0">
                <a:cs typeface="Trebuchet MS"/>
              </a:rPr>
              <a:t>co</a:t>
            </a:r>
            <a:r>
              <a:rPr lang="en-US" sz="1600" spc="-15" dirty="0">
                <a:cs typeface="Trebuchet MS"/>
              </a:rPr>
              <a:t>l</a:t>
            </a:r>
            <a:r>
              <a:rPr lang="en-US" sz="1600" spc="-10" dirty="0">
                <a:cs typeface="Trebuchet MS"/>
              </a:rPr>
              <a:t>lab</a:t>
            </a:r>
            <a:r>
              <a:rPr lang="en-US" sz="1600" spc="-20" dirty="0">
                <a:cs typeface="Trebuchet MS"/>
              </a:rPr>
              <a:t>o</a:t>
            </a:r>
            <a:r>
              <a:rPr lang="en-US" sz="1600" spc="-10" dirty="0">
                <a:cs typeface="Trebuchet MS"/>
              </a:rPr>
              <a:t>rati</a:t>
            </a:r>
            <a:r>
              <a:rPr lang="en-US" sz="1600" spc="-15" dirty="0">
                <a:cs typeface="Trebuchet MS"/>
              </a:rPr>
              <a:t>o</a:t>
            </a:r>
            <a:r>
              <a:rPr lang="en-US" sz="1600" spc="-10" dirty="0">
                <a:cs typeface="Trebuchet MS"/>
              </a:rPr>
              <a:t>n,</a:t>
            </a:r>
            <a:r>
              <a:rPr lang="en-US" sz="1600" spc="45" dirty="0">
                <a:cs typeface="Trebuchet MS"/>
              </a:rPr>
              <a:t> </a:t>
            </a:r>
            <a:r>
              <a:rPr lang="en-US" sz="1600" spc="-10" dirty="0">
                <a:cs typeface="Trebuchet MS"/>
              </a:rPr>
              <a:t>and</a:t>
            </a:r>
            <a:r>
              <a:rPr lang="en-US" sz="1600" spc="5" dirty="0">
                <a:cs typeface="Trebuchet MS"/>
              </a:rPr>
              <a:t> </a:t>
            </a:r>
            <a:r>
              <a:rPr lang="en-US" sz="1600" spc="-10" dirty="0">
                <a:cs typeface="Trebuchet MS"/>
              </a:rPr>
              <a:t>innovation.</a:t>
            </a:r>
            <a:endParaRPr lang="en-US" sz="1600" dirty="0">
              <a:cs typeface="Trebuchet MS"/>
            </a:endParaRPr>
          </a:p>
          <a:p>
            <a:pPr marL="245110" indent="-167640">
              <a:lnSpc>
                <a:spcPct val="100000"/>
              </a:lnSpc>
              <a:buFont typeface="Trebuchet MS"/>
              <a:buChar char="•"/>
              <a:tabLst>
                <a:tab pos="245745" algn="l"/>
              </a:tabLst>
            </a:pPr>
            <a:r>
              <a:rPr lang="en-US" sz="1600" spc="-5" dirty="0">
                <a:cs typeface="Trebuchet MS"/>
              </a:rPr>
              <a:t>C</a:t>
            </a:r>
            <a:r>
              <a:rPr lang="en-US" sz="1600" spc="-15" dirty="0">
                <a:cs typeface="Trebuchet MS"/>
              </a:rPr>
              <a:t>o</a:t>
            </a:r>
            <a:r>
              <a:rPr lang="en-US" sz="1600" spc="-10" dirty="0">
                <a:cs typeface="Trebuchet MS"/>
              </a:rPr>
              <a:t>st</a:t>
            </a:r>
            <a:r>
              <a:rPr lang="en-US" sz="1600" spc="25" dirty="0">
                <a:cs typeface="Trebuchet MS"/>
              </a:rPr>
              <a:t> </a:t>
            </a:r>
            <a:r>
              <a:rPr lang="en-US" sz="1600" spc="-10" dirty="0">
                <a:cs typeface="Trebuchet MS"/>
              </a:rPr>
              <a:t>savi</a:t>
            </a:r>
            <a:r>
              <a:rPr lang="en-US" sz="1600" spc="-5" dirty="0">
                <a:cs typeface="Trebuchet MS"/>
              </a:rPr>
              <a:t>n</a:t>
            </a:r>
            <a:r>
              <a:rPr lang="en-US" sz="1600" spc="-10" dirty="0">
                <a:cs typeface="Trebuchet MS"/>
              </a:rPr>
              <a:t>gs</a:t>
            </a:r>
            <a:r>
              <a:rPr lang="en-US" sz="1600" spc="25" dirty="0">
                <a:cs typeface="Trebuchet MS"/>
              </a:rPr>
              <a:t> </a:t>
            </a:r>
            <a:r>
              <a:rPr lang="en-US" sz="1600" spc="-10" dirty="0">
                <a:cs typeface="Trebuchet MS"/>
              </a:rPr>
              <a:t>and</a:t>
            </a:r>
            <a:r>
              <a:rPr lang="en-US" sz="1600" spc="-5" dirty="0">
                <a:cs typeface="Trebuchet MS"/>
              </a:rPr>
              <a:t> </a:t>
            </a:r>
            <a:r>
              <a:rPr lang="en-US" sz="1600" spc="-10" dirty="0">
                <a:cs typeface="Trebuchet MS"/>
              </a:rPr>
              <a:t>incr</a:t>
            </a:r>
            <a:r>
              <a:rPr lang="en-US" sz="1600" spc="-5" dirty="0">
                <a:cs typeface="Trebuchet MS"/>
              </a:rPr>
              <a:t>e</a:t>
            </a:r>
            <a:r>
              <a:rPr lang="en-US" sz="1600" spc="-10" dirty="0">
                <a:cs typeface="Trebuchet MS"/>
              </a:rPr>
              <a:t>as</a:t>
            </a:r>
            <a:r>
              <a:rPr lang="en-US" sz="1600" spc="-5" dirty="0">
                <a:cs typeface="Trebuchet MS"/>
              </a:rPr>
              <a:t>e</a:t>
            </a:r>
            <a:r>
              <a:rPr lang="en-US" sz="1600" spc="-10" dirty="0">
                <a:cs typeface="Trebuchet MS"/>
              </a:rPr>
              <a:t>d</a:t>
            </a:r>
            <a:r>
              <a:rPr lang="en-US" sz="1600" spc="5" dirty="0">
                <a:cs typeface="Trebuchet MS"/>
              </a:rPr>
              <a:t> </a:t>
            </a:r>
            <a:r>
              <a:rPr lang="en-US" sz="1600" spc="-10" dirty="0">
                <a:cs typeface="Trebuchet MS"/>
              </a:rPr>
              <a:t>r</a:t>
            </a:r>
            <a:r>
              <a:rPr lang="en-US" sz="1600" spc="-5" dirty="0">
                <a:cs typeface="Trebuchet MS"/>
              </a:rPr>
              <a:t>e</a:t>
            </a:r>
            <a:r>
              <a:rPr lang="en-US" sz="1600" spc="-10" dirty="0">
                <a:cs typeface="Trebuchet MS"/>
              </a:rPr>
              <a:t>ve</a:t>
            </a:r>
            <a:r>
              <a:rPr lang="en-US" sz="1600" spc="-5" dirty="0">
                <a:cs typeface="Trebuchet MS"/>
              </a:rPr>
              <a:t>n</a:t>
            </a:r>
            <a:r>
              <a:rPr lang="en-US" sz="1600" spc="-10" dirty="0">
                <a:cs typeface="Trebuchet MS"/>
              </a:rPr>
              <a:t>ue</a:t>
            </a:r>
            <a:endParaRPr lang="en-US" sz="1600" dirty="0">
              <a:cs typeface="Trebuchet MS"/>
            </a:endParaRPr>
          </a:p>
          <a:p>
            <a:pPr marL="245110" indent="-167640">
              <a:lnSpc>
                <a:spcPct val="100000"/>
              </a:lnSpc>
              <a:buFont typeface="Trebuchet MS"/>
              <a:buChar char="•"/>
              <a:tabLst>
                <a:tab pos="245745" algn="l"/>
              </a:tabLst>
            </a:pPr>
            <a:r>
              <a:rPr lang="en-US" sz="1600" spc="-10" dirty="0">
                <a:cs typeface="Trebuchet MS"/>
              </a:rPr>
              <a:t>Of</a:t>
            </a:r>
            <a:r>
              <a:rPr lang="en-US" sz="1600" spc="-15" dirty="0">
                <a:cs typeface="Trebuchet MS"/>
              </a:rPr>
              <a:t>f</a:t>
            </a:r>
            <a:r>
              <a:rPr lang="en-US" sz="1600" spc="-10" dirty="0">
                <a:cs typeface="Trebuchet MS"/>
              </a:rPr>
              <a:t>er</a:t>
            </a:r>
            <a:r>
              <a:rPr lang="en-US" sz="1600" spc="10" dirty="0">
                <a:cs typeface="Trebuchet MS"/>
              </a:rPr>
              <a:t> </a:t>
            </a:r>
            <a:r>
              <a:rPr lang="en-US" sz="1600" spc="-10" dirty="0">
                <a:cs typeface="Trebuchet MS"/>
              </a:rPr>
              <a:t>an</a:t>
            </a:r>
            <a:endParaRPr lang="en-US" sz="1600" dirty="0">
              <a:cs typeface="Trebuchet MS"/>
            </a:endParaRPr>
          </a:p>
          <a:p>
            <a:pPr marL="821055" lvl="1" indent="-286385">
              <a:lnSpc>
                <a:spcPct val="100000"/>
              </a:lnSpc>
              <a:buFont typeface="MS Gothic"/>
              <a:buChar char="▪"/>
              <a:tabLst>
                <a:tab pos="821690" algn="l"/>
              </a:tabLst>
            </a:pPr>
            <a:r>
              <a:rPr lang="en-US" sz="1600" spc="-15" dirty="0">
                <a:cs typeface="Trebuchet MS"/>
              </a:rPr>
              <a:t>op</a:t>
            </a:r>
            <a:r>
              <a:rPr lang="en-US" sz="1600" spc="-10" dirty="0">
                <a:cs typeface="Trebuchet MS"/>
              </a:rPr>
              <a:t>e</a:t>
            </a:r>
            <a:r>
              <a:rPr lang="en-US" sz="1600" spc="-5" dirty="0">
                <a:cs typeface="Trebuchet MS"/>
              </a:rPr>
              <a:t>n</a:t>
            </a:r>
            <a:r>
              <a:rPr lang="en-US" sz="1600" spc="-10" dirty="0">
                <a:cs typeface="Trebuchet MS"/>
              </a:rPr>
              <a:t>-source</a:t>
            </a:r>
            <a:r>
              <a:rPr lang="en-US" sz="1600" spc="25" dirty="0">
                <a:cs typeface="Trebuchet MS"/>
              </a:rPr>
              <a:t> </a:t>
            </a:r>
            <a:r>
              <a:rPr lang="en-US" sz="1600" spc="-10" dirty="0">
                <a:cs typeface="Trebuchet MS"/>
              </a:rPr>
              <a:t>ve</a:t>
            </a:r>
            <a:r>
              <a:rPr lang="en-US" sz="1600" spc="-5" dirty="0">
                <a:cs typeface="Trebuchet MS"/>
              </a:rPr>
              <a:t>r</a:t>
            </a:r>
            <a:r>
              <a:rPr lang="en-US" sz="1600" spc="-10" dirty="0">
                <a:cs typeface="Trebuchet MS"/>
              </a:rPr>
              <a:t>sion</a:t>
            </a:r>
            <a:r>
              <a:rPr lang="en-US" sz="1600" spc="30" dirty="0">
                <a:cs typeface="Trebuchet MS"/>
              </a:rPr>
              <a:t> </a:t>
            </a:r>
            <a:r>
              <a:rPr lang="en-US" sz="1600" spc="-15" dirty="0">
                <a:cs typeface="Trebuchet MS"/>
              </a:rPr>
              <a:t>o</a:t>
            </a:r>
            <a:r>
              <a:rPr lang="en-US" sz="1600" spc="-10" dirty="0">
                <a:cs typeface="Trebuchet MS"/>
              </a:rPr>
              <a:t>f</a:t>
            </a:r>
            <a:r>
              <a:rPr lang="en-US" sz="1600" spc="5" dirty="0">
                <a:cs typeface="Trebuchet MS"/>
              </a:rPr>
              <a:t> </a:t>
            </a:r>
            <a:r>
              <a:rPr lang="en-US" sz="1600" spc="-15" dirty="0">
                <a:cs typeface="Trebuchet MS"/>
              </a:rPr>
              <a:t>t</a:t>
            </a:r>
            <a:r>
              <a:rPr lang="en-US" sz="1600" spc="-5" dirty="0">
                <a:cs typeface="Trebuchet MS"/>
              </a:rPr>
              <a:t>h</a:t>
            </a:r>
            <a:r>
              <a:rPr lang="en-US" sz="1600" spc="-10" dirty="0">
                <a:cs typeface="Trebuchet MS"/>
              </a:rPr>
              <a:t>e</a:t>
            </a:r>
            <a:r>
              <a:rPr lang="en-US" sz="1600" spc="10" dirty="0">
                <a:cs typeface="Trebuchet MS"/>
              </a:rPr>
              <a:t> </a:t>
            </a:r>
            <a:r>
              <a:rPr lang="en-US" sz="1600" spc="-10" dirty="0">
                <a:cs typeface="Trebuchet MS"/>
              </a:rPr>
              <a:t>so</a:t>
            </a:r>
            <a:r>
              <a:rPr lang="en-US" sz="1600" spc="-20" dirty="0">
                <a:cs typeface="Trebuchet MS"/>
              </a:rPr>
              <a:t>f</a:t>
            </a:r>
            <a:r>
              <a:rPr lang="en-US" sz="1600" spc="-15" dirty="0">
                <a:cs typeface="Trebuchet MS"/>
              </a:rPr>
              <a:t>tw</a:t>
            </a:r>
            <a:r>
              <a:rPr lang="en-US" sz="1600" spc="-10" dirty="0">
                <a:cs typeface="Trebuchet MS"/>
              </a:rPr>
              <a:t>are</a:t>
            </a:r>
            <a:r>
              <a:rPr lang="en-US" sz="1600" spc="15" dirty="0">
                <a:cs typeface="Trebuchet MS"/>
              </a:rPr>
              <a:t> </a:t>
            </a:r>
            <a:r>
              <a:rPr lang="en-US" sz="1600" spc="-15" dirty="0">
                <a:cs typeface="Trebuchet MS"/>
              </a:rPr>
              <a:t>a</a:t>
            </a:r>
            <a:r>
              <a:rPr lang="en-US" sz="1600" spc="-10" dirty="0">
                <a:cs typeface="Trebuchet MS"/>
              </a:rPr>
              <a:t>nd</a:t>
            </a:r>
            <a:endParaRPr lang="en-US" sz="1600" dirty="0">
              <a:cs typeface="Trebuchet MS"/>
            </a:endParaRPr>
          </a:p>
          <a:p>
            <a:pPr marL="821055" lvl="1" indent="-286385">
              <a:lnSpc>
                <a:spcPct val="100000"/>
              </a:lnSpc>
              <a:buFont typeface="MS Gothic"/>
              <a:buChar char="▪"/>
              <a:tabLst>
                <a:tab pos="821690" algn="l"/>
              </a:tabLst>
            </a:pPr>
            <a:r>
              <a:rPr lang="en-US" sz="1600" spc="-15" dirty="0">
                <a:cs typeface="Trebuchet MS"/>
              </a:rPr>
              <a:t>propri</a:t>
            </a:r>
            <a:r>
              <a:rPr lang="en-US" sz="1600" spc="-5" dirty="0">
                <a:cs typeface="Trebuchet MS"/>
              </a:rPr>
              <a:t>e</a:t>
            </a:r>
            <a:r>
              <a:rPr lang="en-US" sz="1600" spc="-15" dirty="0">
                <a:cs typeface="Trebuchet MS"/>
              </a:rPr>
              <a:t>t</a:t>
            </a:r>
            <a:r>
              <a:rPr lang="en-US" sz="1600" spc="-10" dirty="0">
                <a:cs typeface="Trebuchet MS"/>
              </a:rPr>
              <a:t>ary</a:t>
            </a:r>
            <a:r>
              <a:rPr lang="en-US" sz="1600" spc="25" dirty="0">
                <a:cs typeface="Trebuchet MS"/>
              </a:rPr>
              <a:t> </a:t>
            </a:r>
            <a:r>
              <a:rPr lang="en-US" sz="1600" spc="-10" dirty="0">
                <a:cs typeface="Trebuchet MS"/>
              </a:rPr>
              <a:t>ve</a:t>
            </a:r>
            <a:r>
              <a:rPr lang="en-US" sz="1600" spc="-5" dirty="0">
                <a:cs typeface="Trebuchet MS"/>
              </a:rPr>
              <a:t>r</a:t>
            </a:r>
            <a:r>
              <a:rPr lang="en-US" sz="1600" spc="-10" dirty="0">
                <a:cs typeface="Trebuchet MS"/>
              </a:rPr>
              <a:t>sion</a:t>
            </a:r>
            <a:r>
              <a:rPr lang="en-US" sz="1600" spc="20" dirty="0">
                <a:cs typeface="Trebuchet MS"/>
              </a:rPr>
              <a:t> </a:t>
            </a:r>
            <a:r>
              <a:rPr lang="en-US" sz="1600" spc="-15" dirty="0">
                <a:cs typeface="Trebuchet MS"/>
              </a:rPr>
              <a:t>o</a:t>
            </a:r>
            <a:r>
              <a:rPr lang="en-US" sz="1600" spc="-10" dirty="0">
                <a:cs typeface="Trebuchet MS"/>
              </a:rPr>
              <a:t>f</a:t>
            </a:r>
            <a:r>
              <a:rPr lang="en-US" sz="1600" spc="15" dirty="0">
                <a:cs typeface="Trebuchet MS"/>
              </a:rPr>
              <a:t> </a:t>
            </a:r>
            <a:r>
              <a:rPr lang="en-US" sz="1600" spc="-15" dirty="0">
                <a:cs typeface="Trebuchet MS"/>
              </a:rPr>
              <a:t>t</a:t>
            </a:r>
            <a:r>
              <a:rPr lang="en-US" sz="1600" spc="-5" dirty="0">
                <a:cs typeface="Trebuchet MS"/>
              </a:rPr>
              <a:t>h</a:t>
            </a:r>
            <a:r>
              <a:rPr lang="en-US" sz="1600" spc="-10" dirty="0">
                <a:cs typeface="Trebuchet MS"/>
              </a:rPr>
              <a:t>e</a:t>
            </a:r>
            <a:r>
              <a:rPr lang="en-US" sz="1600" dirty="0">
                <a:cs typeface="Trebuchet MS"/>
              </a:rPr>
              <a:t> </a:t>
            </a:r>
            <a:r>
              <a:rPr lang="en-US" sz="1600" spc="-10" dirty="0">
                <a:cs typeface="Trebuchet MS"/>
              </a:rPr>
              <a:t>so</a:t>
            </a:r>
            <a:r>
              <a:rPr lang="en-US" sz="1600" spc="-20" dirty="0">
                <a:cs typeface="Trebuchet MS"/>
              </a:rPr>
              <a:t>f</a:t>
            </a:r>
            <a:r>
              <a:rPr lang="en-US" sz="1600" spc="-15" dirty="0">
                <a:cs typeface="Trebuchet MS"/>
              </a:rPr>
              <a:t>tw</a:t>
            </a:r>
            <a:r>
              <a:rPr lang="en-US" sz="1600" spc="-10" dirty="0">
                <a:cs typeface="Trebuchet MS"/>
              </a:rPr>
              <a:t>are</a:t>
            </a:r>
            <a:r>
              <a:rPr lang="en-US" sz="1600" spc="25" dirty="0">
                <a:cs typeface="Trebuchet MS"/>
              </a:rPr>
              <a:t> </a:t>
            </a:r>
            <a:r>
              <a:rPr lang="en-US" sz="1600" spc="-15" dirty="0">
                <a:cs typeface="Trebuchet MS"/>
              </a:rPr>
              <a:t>wi</a:t>
            </a:r>
            <a:r>
              <a:rPr lang="en-US" sz="1600" spc="-10" dirty="0">
                <a:cs typeface="Trebuchet MS"/>
              </a:rPr>
              <a:t>th</a:t>
            </a:r>
            <a:r>
              <a:rPr lang="en-US" sz="1600" spc="35" dirty="0">
                <a:cs typeface="Trebuchet MS"/>
              </a:rPr>
              <a:t> </a:t>
            </a:r>
            <a:r>
              <a:rPr lang="en-US" sz="1600" spc="-15" dirty="0">
                <a:cs typeface="Trebuchet MS"/>
              </a:rPr>
              <a:t>addi</a:t>
            </a:r>
            <a:r>
              <a:rPr lang="en-US" sz="1600" spc="-10" dirty="0">
                <a:cs typeface="Trebuchet MS"/>
              </a:rPr>
              <a:t>t</a:t>
            </a:r>
            <a:r>
              <a:rPr lang="en-US" sz="1600" spc="-15" dirty="0">
                <a:cs typeface="Trebuchet MS"/>
              </a:rPr>
              <a:t>iona</a:t>
            </a:r>
            <a:r>
              <a:rPr lang="en-US" sz="1600" spc="-5" dirty="0">
                <a:cs typeface="Trebuchet MS"/>
              </a:rPr>
              <a:t>l</a:t>
            </a:r>
            <a:r>
              <a:rPr lang="en-US" sz="1600" spc="35" dirty="0">
                <a:cs typeface="Trebuchet MS"/>
              </a:rPr>
              <a:t> </a:t>
            </a:r>
            <a:r>
              <a:rPr lang="en-US" sz="1600" spc="-10" dirty="0">
                <a:cs typeface="Trebuchet MS"/>
              </a:rPr>
              <a:t>fea</a:t>
            </a:r>
            <a:r>
              <a:rPr lang="en-US" sz="1600" spc="-15" dirty="0">
                <a:cs typeface="Trebuchet MS"/>
              </a:rPr>
              <a:t>t</a:t>
            </a:r>
            <a:r>
              <a:rPr lang="en-US" sz="1600" spc="-5" dirty="0">
                <a:cs typeface="Trebuchet MS"/>
              </a:rPr>
              <a:t>u</a:t>
            </a:r>
            <a:r>
              <a:rPr lang="en-US" sz="1600" spc="-10" dirty="0">
                <a:cs typeface="Trebuchet MS"/>
              </a:rPr>
              <a:t>r</a:t>
            </a:r>
            <a:r>
              <a:rPr lang="en-US" sz="1600" spc="-5" dirty="0">
                <a:cs typeface="Trebuchet MS"/>
              </a:rPr>
              <a:t>e</a:t>
            </a:r>
            <a:r>
              <a:rPr lang="en-US" sz="1600" spc="-10" dirty="0">
                <a:cs typeface="Trebuchet MS"/>
              </a:rPr>
              <a:t>s</a:t>
            </a:r>
            <a:r>
              <a:rPr lang="en-US" sz="1600" spc="5" dirty="0">
                <a:cs typeface="Trebuchet MS"/>
              </a:rPr>
              <a:t> </a:t>
            </a:r>
            <a:r>
              <a:rPr lang="en-US" sz="1600" spc="-10" dirty="0">
                <a:cs typeface="Trebuchet MS"/>
              </a:rPr>
              <a:t>f</a:t>
            </a:r>
            <a:r>
              <a:rPr lang="en-US" sz="1600" spc="-20" dirty="0">
                <a:cs typeface="Trebuchet MS"/>
              </a:rPr>
              <a:t>o</a:t>
            </a:r>
            <a:r>
              <a:rPr lang="en-US" sz="1600" spc="-10" dirty="0">
                <a:cs typeface="Trebuchet MS"/>
              </a:rPr>
              <a:t>r</a:t>
            </a:r>
            <a:r>
              <a:rPr lang="en-US" sz="1600" spc="20" dirty="0">
                <a:cs typeface="Trebuchet MS"/>
              </a:rPr>
              <a:t> </a:t>
            </a:r>
            <a:r>
              <a:rPr lang="en-US" sz="1600" spc="-15" dirty="0">
                <a:cs typeface="Trebuchet MS"/>
              </a:rPr>
              <a:t>o</a:t>
            </a:r>
            <a:r>
              <a:rPr lang="en-US" sz="1600" spc="-10" dirty="0">
                <a:cs typeface="Trebuchet MS"/>
              </a:rPr>
              <a:t>ur</a:t>
            </a:r>
            <a:r>
              <a:rPr lang="en-US" sz="1600" spc="10" dirty="0">
                <a:cs typeface="Trebuchet MS"/>
              </a:rPr>
              <a:t> </a:t>
            </a:r>
            <a:r>
              <a:rPr lang="en-US" sz="1600" spc="-10" dirty="0">
                <a:cs typeface="Trebuchet MS"/>
              </a:rPr>
              <a:t>int</a:t>
            </a:r>
            <a:r>
              <a:rPr lang="en-US" sz="1600" spc="-5" dirty="0">
                <a:cs typeface="Trebuchet MS"/>
              </a:rPr>
              <a:t>e</a:t>
            </a:r>
            <a:r>
              <a:rPr lang="en-US" sz="1600" spc="-10" dirty="0">
                <a:cs typeface="Trebuchet MS"/>
              </a:rPr>
              <a:t>r</a:t>
            </a:r>
            <a:r>
              <a:rPr lang="en-US" sz="1600" spc="-5" dirty="0">
                <a:cs typeface="Trebuchet MS"/>
              </a:rPr>
              <a:t>n</a:t>
            </a:r>
            <a:r>
              <a:rPr lang="en-US" sz="1600" spc="-10" dirty="0">
                <a:cs typeface="Trebuchet MS"/>
              </a:rPr>
              <a:t>al</a:t>
            </a:r>
            <a:r>
              <a:rPr lang="en-US" sz="1600" spc="15" dirty="0">
                <a:cs typeface="Trebuchet MS"/>
              </a:rPr>
              <a:t> </a:t>
            </a:r>
            <a:r>
              <a:rPr lang="en-US" sz="1600" spc="-15" dirty="0">
                <a:cs typeface="Trebuchet MS"/>
              </a:rPr>
              <a:t>o</a:t>
            </a:r>
            <a:r>
              <a:rPr lang="en-US" sz="1600" spc="-10" dirty="0">
                <a:cs typeface="Trebuchet MS"/>
              </a:rPr>
              <a:t>perati</a:t>
            </a:r>
            <a:r>
              <a:rPr lang="en-US" sz="1600" spc="-15" dirty="0">
                <a:cs typeface="Trebuchet MS"/>
              </a:rPr>
              <a:t>o</a:t>
            </a:r>
            <a:r>
              <a:rPr lang="en-US" sz="1600" spc="-10" dirty="0">
                <a:cs typeface="Trebuchet MS"/>
              </a:rPr>
              <a:t>ns</a:t>
            </a:r>
            <a:r>
              <a:rPr lang="en-US" sz="1600" spc="35" dirty="0">
                <a:cs typeface="Trebuchet MS"/>
              </a:rPr>
              <a:t> </a:t>
            </a:r>
            <a:r>
              <a:rPr lang="en-US" sz="1600" spc="-10" dirty="0">
                <a:cs typeface="Trebuchet MS"/>
              </a:rPr>
              <a:t>(M</a:t>
            </a:r>
            <a:r>
              <a:rPr lang="en-US" sz="1600" spc="-20" dirty="0">
                <a:cs typeface="Trebuchet MS"/>
              </a:rPr>
              <a:t>M</a:t>
            </a:r>
            <a:r>
              <a:rPr lang="en-US" sz="1600" spc="-15" dirty="0">
                <a:cs typeface="Trebuchet MS"/>
              </a:rPr>
              <a:t>U</a:t>
            </a:r>
            <a:r>
              <a:rPr lang="en-US" sz="1600" spc="-120" dirty="0">
                <a:cs typeface="Trebuchet MS"/>
              </a:rPr>
              <a:t>’</a:t>
            </a:r>
            <a:r>
              <a:rPr lang="en-US" sz="1600" spc="-10" dirty="0">
                <a:cs typeface="Trebuchet MS"/>
              </a:rPr>
              <a:t>s)</a:t>
            </a:r>
            <a:endParaRPr lang="en-US" sz="1600" dirty="0">
              <a:cs typeface="Trebuchet MS"/>
            </a:endParaRPr>
          </a:p>
        </p:txBody>
      </p:sp>
    </p:spTree>
    <p:extLst>
      <p:ext uri="{BB962C8B-B14F-4D97-AF65-F5344CB8AC3E}">
        <p14:creationId xmlns:p14="http://schemas.microsoft.com/office/powerpoint/2010/main" val="349947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4ABDD-4291-79A0-0055-C14E31C3A4A1}"/>
              </a:ext>
            </a:extLst>
          </p:cNvPr>
          <p:cNvSpPr>
            <a:spLocks noGrp="1"/>
          </p:cNvSpPr>
          <p:nvPr>
            <p:ph type="title"/>
          </p:nvPr>
        </p:nvSpPr>
        <p:spPr>
          <a:xfrm>
            <a:off x="423332" y="414867"/>
            <a:ext cx="11528821" cy="376870"/>
          </a:xfrm>
        </p:spPr>
        <p:txBody>
          <a:bodyPr/>
          <a:lstStyle/>
          <a:p>
            <a:pPr algn="ctr"/>
            <a:r>
              <a:rPr lang="en-US" sz="2000" dirty="0"/>
              <a:t>About Technology Partner WIPRO and AMRIT Platform</a:t>
            </a:r>
            <a:br>
              <a:rPr lang="en-US" sz="2000" dirty="0"/>
            </a:br>
            <a:endParaRPr lang="en-US" sz="2000" dirty="0"/>
          </a:p>
        </p:txBody>
      </p:sp>
      <p:sp>
        <p:nvSpPr>
          <p:cNvPr id="3" name="TextBox 2">
            <a:extLst>
              <a:ext uri="{FF2B5EF4-FFF2-40B4-BE49-F238E27FC236}">
                <a16:creationId xmlns:a16="http://schemas.microsoft.com/office/drawing/2014/main" id="{823E657D-52B3-71E3-1029-30BDF153CF76}"/>
              </a:ext>
            </a:extLst>
          </p:cNvPr>
          <p:cNvSpPr txBox="1"/>
          <p:nvPr/>
        </p:nvSpPr>
        <p:spPr>
          <a:xfrm>
            <a:off x="423329" y="1293541"/>
            <a:ext cx="11528823" cy="1077218"/>
          </a:xfrm>
          <a:prstGeom prst="rect">
            <a:avLst/>
          </a:prstGeom>
          <a:noFill/>
        </p:spPr>
        <p:txBody>
          <a:bodyPr wrap="square" rtlCol="0">
            <a:spAutoFit/>
          </a:bodyPr>
          <a:lstStyle/>
          <a:p>
            <a:r>
              <a:rPr lang="en-US" sz="1600" b="1" i="0" u="none" strike="noStrike" baseline="0" dirty="0">
                <a:solidFill>
                  <a:srgbClr val="000065"/>
                </a:solidFill>
              </a:rPr>
              <a:t>WIPRO ASSOCIATION</a:t>
            </a:r>
            <a:endParaRPr lang="en-US" sz="1600" b="1" i="0" u="none" strike="noStrike" baseline="0" dirty="0">
              <a:solidFill>
                <a:srgbClr val="000000"/>
              </a:solidFill>
            </a:endParaRPr>
          </a:p>
          <a:p>
            <a:r>
              <a:rPr lang="en-US" sz="1600" b="0" i="0" u="none" strike="noStrike" baseline="0" dirty="0">
                <a:solidFill>
                  <a:srgbClr val="000000"/>
                </a:solidFill>
              </a:rPr>
              <a:t>The basic tenants of the AMRIT platform focused on </a:t>
            </a:r>
          </a:p>
          <a:p>
            <a:r>
              <a:rPr lang="en-US" sz="1600" b="0" i="0" u="none" strike="noStrike" baseline="0" dirty="0">
                <a:solidFill>
                  <a:srgbClr val="000000"/>
                </a:solidFill>
              </a:rPr>
              <a:t>Wipro as a part of the development program designed the AMRIT stack(aka </a:t>
            </a:r>
            <a:r>
              <a:rPr lang="en-US" sz="1600" b="0" i="0" u="none" strike="noStrike" baseline="0" dirty="0" err="1">
                <a:solidFill>
                  <a:srgbClr val="000000"/>
                </a:solidFill>
              </a:rPr>
              <a:t>iEMR</a:t>
            </a:r>
            <a:r>
              <a:rPr lang="en-US" sz="1600" b="0" i="0" u="none" strike="noStrike" baseline="0" dirty="0">
                <a:solidFill>
                  <a:srgbClr val="000000"/>
                </a:solidFill>
              </a:rPr>
              <a:t>)</a:t>
            </a:r>
          </a:p>
          <a:p>
            <a:endParaRPr lang="en-US" sz="1600" b="0" i="0" u="none" strike="noStrike" baseline="0" dirty="0">
              <a:solidFill>
                <a:srgbClr val="000000"/>
              </a:solidFill>
            </a:endParaRPr>
          </a:p>
        </p:txBody>
      </p:sp>
      <p:sp>
        <p:nvSpPr>
          <p:cNvPr id="5" name="TextBox 4">
            <a:extLst>
              <a:ext uri="{FF2B5EF4-FFF2-40B4-BE49-F238E27FC236}">
                <a16:creationId xmlns:a16="http://schemas.microsoft.com/office/drawing/2014/main" id="{C201C70A-2092-B674-5A8D-A588EEEE47F4}"/>
              </a:ext>
            </a:extLst>
          </p:cNvPr>
          <p:cNvSpPr txBox="1"/>
          <p:nvPr/>
        </p:nvSpPr>
        <p:spPr>
          <a:xfrm>
            <a:off x="423331" y="791737"/>
            <a:ext cx="6936473" cy="369332"/>
          </a:xfrm>
          <a:prstGeom prst="rect">
            <a:avLst/>
          </a:prstGeom>
          <a:noFill/>
        </p:spPr>
        <p:txBody>
          <a:bodyPr wrap="square" rtlCol="0">
            <a:spAutoFit/>
          </a:bodyPr>
          <a:lstStyle/>
          <a:p>
            <a:r>
              <a:rPr lang="en-US" dirty="0"/>
              <a:t>AMRIT : Accessible Medical Records via Integrated Technology</a:t>
            </a:r>
          </a:p>
        </p:txBody>
      </p:sp>
      <p:sp>
        <p:nvSpPr>
          <p:cNvPr id="7" name="TextBox 6">
            <a:extLst>
              <a:ext uri="{FF2B5EF4-FFF2-40B4-BE49-F238E27FC236}">
                <a16:creationId xmlns:a16="http://schemas.microsoft.com/office/drawing/2014/main" id="{5DA6ABC1-D24D-55CA-2B58-F6CA5578DA48}"/>
              </a:ext>
            </a:extLst>
          </p:cNvPr>
          <p:cNvSpPr txBox="1"/>
          <p:nvPr/>
        </p:nvSpPr>
        <p:spPr>
          <a:xfrm>
            <a:off x="1664740" y="2911977"/>
            <a:ext cx="10382201" cy="3570208"/>
          </a:xfrm>
          <a:prstGeom prst="rect">
            <a:avLst/>
          </a:prstGeom>
          <a:noFill/>
        </p:spPr>
        <p:txBody>
          <a:bodyPr wrap="square">
            <a:spAutoFit/>
          </a:bodyPr>
          <a:lstStyle/>
          <a:p>
            <a:r>
              <a:rPr lang="en-US" sz="1800" b="0" i="0" u="none" strike="noStrike" baseline="0" dirty="0">
                <a:solidFill>
                  <a:srgbClr val="000000"/>
                </a:solidFill>
              </a:rPr>
              <a:t>104 HIHL: Provides services such as Medical Advice, Counselling, Grievance, Directory Service.</a:t>
            </a:r>
            <a:br>
              <a:rPr lang="en-US" b="1" i="0" u="none" strike="noStrike" baseline="0" dirty="0">
                <a:solidFill>
                  <a:srgbClr val="000000"/>
                </a:solidFill>
              </a:rPr>
            </a:br>
            <a:r>
              <a:rPr lang="en-US" sz="1600" b="1" i="0" u="none" strike="noStrike" baseline="0" dirty="0">
                <a:solidFill>
                  <a:srgbClr val="000000"/>
                </a:solidFill>
              </a:rPr>
              <a:t>NACO 1097</a:t>
            </a:r>
            <a:r>
              <a:rPr lang="en-US" sz="1600" b="0" i="0" u="none" strike="noStrike" baseline="0" dirty="0">
                <a:solidFill>
                  <a:srgbClr val="000000"/>
                </a:solidFill>
              </a:rPr>
              <a:t>:  1097 is National AIDS helpline. </a:t>
            </a:r>
            <a:br>
              <a:rPr lang="en-US" sz="1600" b="0" i="0" u="none" strike="noStrike" baseline="0" dirty="0">
                <a:solidFill>
                  <a:srgbClr val="000000"/>
                </a:solidFill>
              </a:rPr>
            </a:br>
            <a:r>
              <a:rPr lang="en-US" sz="1600" b="1" i="0" u="none" strike="noStrike" baseline="0" dirty="0">
                <a:solidFill>
                  <a:srgbClr val="000000"/>
                </a:solidFill>
              </a:rPr>
              <a:t>MCTS</a:t>
            </a:r>
            <a:r>
              <a:rPr lang="en-US" sz="1600" b="0" i="0" u="none" strike="noStrike" baseline="0" dirty="0">
                <a:solidFill>
                  <a:srgbClr val="000000"/>
                </a:solidFill>
              </a:rPr>
              <a:t>: Mother &amp; Child Tracking System provides advice &amp; counselling to Pregnant Women &amp; Mothers with newborn child </a:t>
            </a:r>
          </a:p>
          <a:p>
            <a:br>
              <a:rPr lang="en-US" sz="1600" b="0" i="0" u="none" strike="noStrike" baseline="0" dirty="0">
                <a:solidFill>
                  <a:srgbClr val="000000"/>
                </a:solidFill>
              </a:rPr>
            </a:br>
            <a:r>
              <a:rPr lang="en-US" sz="1600" b="1" i="0" u="none" strike="noStrike" baseline="0" dirty="0">
                <a:solidFill>
                  <a:srgbClr val="000000"/>
                </a:solidFill>
              </a:rPr>
              <a:t>Telemedicine: </a:t>
            </a:r>
            <a:r>
              <a:rPr lang="en-US" sz="1600" b="0" i="0" u="none" strike="noStrike" baseline="0" dirty="0">
                <a:solidFill>
                  <a:srgbClr val="000000"/>
                </a:solidFill>
              </a:rPr>
              <a:t>Provide medical advice to beneficiaries via video conferencing between Doctors, Specialists and Patient in remote location Clinic. </a:t>
            </a:r>
          </a:p>
          <a:p>
            <a:endParaRPr lang="en-US" sz="1600" b="0" i="0" u="none" strike="noStrike" baseline="0" dirty="0">
              <a:solidFill>
                <a:srgbClr val="000000"/>
              </a:solidFill>
            </a:endParaRPr>
          </a:p>
          <a:p>
            <a:r>
              <a:rPr lang="en-US" sz="1600" b="1" i="0" u="none" strike="noStrike" baseline="0" dirty="0">
                <a:solidFill>
                  <a:srgbClr val="000000"/>
                </a:solidFill>
              </a:rPr>
              <a:t>MMU</a:t>
            </a:r>
            <a:r>
              <a:rPr lang="en-US" sz="1600" b="0" i="0" u="none" strike="noStrike" baseline="0" dirty="0">
                <a:solidFill>
                  <a:srgbClr val="000000"/>
                </a:solidFill>
              </a:rPr>
              <a:t>: Mobile Medical Units are specially equipped vans that provide medical advice &amp; diagnostics in rural areas</a:t>
            </a:r>
          </a:p>
          <a:p>
            <a:endParaRPr lang="en-US" sz="1600" dirty="0">
              <a:solidFill>
                <a:srgbClr val="000000"/>
              </a:solidFill>
            </a:endParaRPr>
          </a:p>
          <a:p>
            <a:endParaRPr lang="en-US" sz="1600" dirty="0">
              <a:solidFill>
                <a:srgbClr val="000000"/>
              </a:solidFill>
            </a:endParaRPr>
          </a:p>
          <a:p>
            <a:r>
              <a:rPr lang="en-US" sz="1600" dirty="0">
                <a:solidFill>
                  <a:srgbClr val="000000"/>
                </a:solidFill>
              </a:rPr>
              <a:t>HWC: Supports health and Wellness Center with the services and is part of Ayushman Bharat Health and Wellness Center</a:t>
            </a:r>
            <a:endParaRPr lang="en-US" sz="1600" dirty="0"/>
          </a:p>
        </p:txBody>
      </p:sp>
      <p:pic>
        <p:nvPicPr>
          <p:cNvPr id="1026" name="Picture 2" descr="Wipro - Wipro added a new photo.">
            <a:extLst>
              <a:ext uri="{FF2B5EF4-FFF2-40B4-BE49-F238E27FC236}">
                <a16:creationId xmlns:a16="http://schemas.microsoft.com/office/drawing/2014/main" id="{ADDD3A8D-AAA8-944C-C2A7-847882E25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451" y="846494"/>
            <a:ext cx="2143125" cy="196971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9CDD176-5609-0348-0669-B98068FA560D}"/>
              </a:ext>
            </a:extLst>
          </p:cNvPr>
          <p:cNvGrpSpPr/>
          <p:nvPr/>
        </p:nvGrpSpPr>
        <p:grpSpPr>
          <a:xfrm>
            <a:off x="521450" y="3024171"/>
            <a:ext cx="1004449" cy="585294"/>
            <a:chOff x="750228" y="4704482"/>
            <a:chExt cx="1765300" cy="1468105"/>
          </a:xfrm>
        </p:grpSpPr>
        <p:sp>
          <p:nvSpPr>
            <p:cNvPr id="9" name="Oval 8">
              <a:extLst>
                <a:ext uri="{FF2B5EF4-FFF2-40B4-BE49-F238E27FC236}">
                  <a16:creationId xmlns:a16="http://schemas.microsoft.com/office/drawing/2014/main" id="{68DCF8AC-CAAB-1345-3151-4B83BE8E45C1}"/>
                </a:ext>
              </a:extLst>
            </p:cNvPr>
            <p:cNvSpPr/>
            <p:nvPr/>
          </p:nvSpPr>
          <p:spPr>
            <a:xfrm>
              <a:off x="994239" y="4704482"/>
              <a:ext cx="1250950" cy="1238250"/>
            </a:xfrm>
            <a:prstGeom prst="ellipse">
              <a:avLst/>
            </a:prstGeom>
            <a:noFill/>
            <a:ln w="9525"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46745439-3463-2282-4B32-4C540D4CDD41}"/>
                </a:ext>
              </a:extLst>
            </p:cNvPr>
            <p:cNvSpPr/>
            <p:nvPr/>
          </p:nvSpPr>
          <p:spPr>
            <a:xfrm>
              <a:off x="750228" y="5877312"/>
              <a:ext cx="1765300" cy="295275"/>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Calibri" panose="020F0502020204030204" pitchFamily="34" charset="0"/>
                  <a:ea typeface="Calibri" panose="020F0502020204030204" pitchFamily="34" charset="0"/>
                  <a:cs typeface="Calibri" panose="020F0502020204030204" pitchFamily="34" charset="0"/>
                </a:rPr>
                <a:t>Health Helpline</a:t>
              </a:r>
            </a:p>
          </p:txBody>
        </p:sp>
        <p:pic>
          <p:nvPicPr>
            <p:cNvPr id="11" name="Picture 4" descr="Generic Flat Helpline icon">
              <a:extLst>
                <a:ext uri="{FF2B5EF4-FFF2-40B4-BE49-F238E27FC236}">
                  <a16:creationId xmlns:a16="http://schemas.microsoft.com/office/drawing/2014/main" id="{EA68751E-C31E-22E4-FF19-66BE2D38299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226044" y="4964351"/>
              <a:ext cx="769699" cy="76969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F2E924B5-C9E3-E379-FB22-1516695BCB5B}"/>
              </a:ext>
            </a:extLst>
          </p:cNvPr>
          <p:cNvPicPr>
            <a:picLocks noChangeAspect="1"/>
          </p:cNvPicPr>
          <p:nvPr/>
        </p:nvPicPr>
        <p:blipFill rotWithShape="1">
          <a:blip r:embed="rId6"/>
          <a:srcRect l="35936" t="1872" r="32982" b="58262"/>
          <a:stretch/>
        </p:blipFill>
        <p:spPr>
          <a:xfrm>
            <a:off x="539578" y="4862041"/>
            <a:ext cx="1004449" cy="764431"/>
          </a:xfrm>
          <a:prstGeom prst="rect">
            <a:avLst/>
          </a:prstGeom>
        </p:spPr>
      </p:pic>
      <p:grpSp>
        <p:nvGrpSpPr>
          <p:cNvPr id="13" name="Group 12">
            <a:extLst>
              <a:ext uri="{FF2B5EF4-FFF2-40B4-BE49-F238E27FC236}">
                <a16:creationId xmlns:a16="http://schemas.microsoft.com/office/drawing/2014/main" id="{DA08304A-EF7D-3E97-8D37-E2D52440AA07}"/>
              </a:ext>
            </a:extLst>
          </p:cNvPr>
          <p:cNvGrpSpPr/>
          <p:nvPr/>
        </p:nvGrpSpPr>
        <p:grpSpPr>
          <a:xfrm>
            <a:off x="539578" y="4005546"/>
            <a:ext cx="1004449" cy="623048"/>
            <a:chOff x="794678" y="1443829"/>
            <a:chExt cx="1765300" cy="1468105"/>
          </a:xfrm>
        </p:grpSpPr>
        <p:grpSp>
          <p:nvGrpSpPr>
            <p:cNvPr id="14" name="Group 13">
              <a:extLst>
                <a:ext uri="{FF2B5EF4-FFF2-40B4-BE49-F238E27FC236}">
                  <a16:creationId xmlns:a16="http://schemas.microsoft.com/office/drawing/2014/main" id="{95CA3F35-3344-CF82-BDD5-CED9197A735F}"/>
                </a:ext>
              </a:extLst>
            </p:cNvPr>
            <p:cNvGrpSpPr/>
            <p:nvPr/>
          </p:nvGrpSpPr>
          <p:grpSpPr>
            <a:xfrm>
              <a:off x="1038689" y="1443829"/>
              <a:ext cx="1250950" cy="1238250"/>
              <a:chOff x="3434886" y="2033255"/>
              <a:chExt cx="1250950" cy="1238250"/>
            </a:xfrm>
          </p:grpSpPr>
          <p:pic>
            <p:nvPicPr>
              <p:cNvPr id="16" name="Picture 2" descr="Telemedicine Is Here to Stay (and Why Patients Want It That Way) - Public  Health Post">
                <a:extLst>
                  <a:ext uri="{FF2B5EF4-FFF2-40B4-BE49-F238E27FC236}">
                    <a16:creationId xmlns:a16="http://schemas.microsoft.com/office/drawing/2014/main" id="{BBCE3024-20E0-62E5-CF24-8CF4CE69302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516" r="18728"/>
              <a:stretch/>
            </p:blipFill>
            <p:spPr bwMode="auto">
              <a:xfrm>
                <a:off x="3625850" y="2225011"/>
                <a:ext cx="895350" cy="854739"/>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8358309E-F55E-4EA8-E134-81A5BB250C29}"/>
                  </a:ext>
                </a:extLst>
              </p:cNvPr>
              <p:cNvSpPr/>
              <p:nvPr/>
            </p:nvSpPr>
            <p:spPr>
              <a:xfrm>
                <a:off x="3434886" y="2033255"/>
                <a:ext cx="1250950" cy="1238250"/>
              </a:xfrm>
              <a:prstGeom prst="ellipse">
                <a:avLst/>
              </a:prstGeom>
              <a:noFill/>
              <a:ln w="9525"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46F8E6D7-6CF1-C8BF-440C-D5CE2781A298}"/>
                </a:ext>
              </a:extLst>
            </p:cNvPr>
            <p:cNvSpPr/>
            <p:nvPr/>
          </p:nvSpPr>
          <p:spPr>
            <a:xfrm>
              <a:off x="794678" y="2616659"/>
              <a:ext cx="1765300" cy="295275"/>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Calibri" panose="020F0502020204030204" pitchFamily="34" charset="0"/>
                  <a:ea typeface="Calibri" panose="020F0502020204030204" pitchFamily="34" charset="0"/>
                  <a:cs typeface="Calibri" panose="020F0502020204030204" pitchFamily="34" charset="0"/>
                </a:rPr>
                <a:t>Telemedicine</a:t>
              </a:r>
            </a:p>
          </p:txBody>
        </p:sp>
      </p:grpSp>
      <p:sp>
        <p:nvSpPr>
          <p:cNvPr id="6" name="TextBox 5">
            <a:extLst>
              <a:ext uri="{FF2B5EF4-FFF2-40B4-BE49-F238E27FC236}">
                <a16:creationId xmlns:a16="http://schemas.microsoft.com/office/drawing/2014/main" id="{9DDC5341-3076-B9FE-7737-D3F3009C3D22}"/>
              </a:ext>
            </a:extLst>
          </p:cNvPr>
          <p:cNvSpPr txBox="1"/>
          <p:nvPr/>
        </p:nvSpPr>
        <p:spPr>
          <a:xfrm>
            <a:off x="334120" y="2400605"/>
            <a:ext cx="6104964" cy="369332"/>
          </a:xfrm>
          <a:prstGeom prst="rect">
            <a:avLst/>
          </a:prstGeom>
          <a:noFill/>
        </p:spPr>
        <p:txBody>
          <a:bodyPr wrap="square">
            <a:spAutoFit/>
          </a:bodyPr>
          <a:lstStyle/>
          <a:p>
            <a:r>
              <a:rPr lang="en-US" b="1" i="0" u="none" strike="noStrike" baseline="0" dirty="0">
                <a:solidFill>
                  <a:srgbClr val="000000"/>
                </a:solidFill>
              </a:rPr>
              <a:t>AMRIT Platform Service Lines</a:t>
            </a:r>
            <a:endParaRPr lang="en-US" dirty="0"/>
          </a:p>
        </p:txBody>
      </p:sp>
      <p:grpSp>
        <p:nvGrpSpPr>
          <p:cNvPr id="4" name="Group 3">
            <a:extLst>
              <a:ext uri="{FF2B5EF4-FFF2-40B4-BE49-F238E27FC236}">
                <a16:creationId xmlns:a16="http://schemas.microsoft.com/office/drawing/2014/main" id="{3AEA1E48-D73F-47B8-43F1-8F6020B0A2D7}"/>
              </a:ext>
            </a:extLst>
          </p:cNvPr>
          <p:cNvGrpSpPr/>
          <p:nvPr/>
        </p:nvGrpSpPr>
        <p:grpSpPr>
          <a:xfrm>
            <a:off x="521450" y="5688303"/>
            <a:ext cx="976906" cy="673636"/>
            <a:chOff x="6096000" y="3100663"/>
            <a:chExt cx="1765300" cy="1468105"/>
          </a:xfrm>
        </p:grpSpPr>
        <p:sp>
          <p:nvSpPr>
            <p:cNvPr id="18" name="Oval 17">
              <a:extLst>
                <a:ext uri="{FF2B5EF4-FFF2-40B4-BE49-F238E27FC236}">
                  <a16:creationId xmlns:a16="http://schemas.microsoft.com/office/drawing/2014/main" id="{8A198737-1367-AD21-8D96-268948A0CBE7}"/>
                </a:ext>
              </a:extLst>
            </p:cNvPr>
            <p:cNvSpPr/>
            <p:nvPr/>
          </p:nvSpPr>
          <p:spPr>
            <a:xfrm>
              <a:off x="6340011" y="3100663"/>
              <a:ext cx="1250950" cy="1238250"/>
            </a:xfrm>
            <a:prstGeom prst="ellipse">
              <a:avLst/>
            </a:prstGeom>
            <a:noFill/>
            <a:ln w="9525"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5A6BDC2-FF6F-8C03-B726-6FEA46AE02E2}"/>
                </a:ext>
              </a:extLst>
            </p:cNvPr>
            <p:cNvSpPr/>
            <p:nvPr/>
          </p:nvSpPr>
          <p:spPr>
            <a:xfrm>
              <a:off x="6096000" y="4273493"/>
              <a:ext cx="1765300" cy="295275"/>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ea typeface="Calibri" panose="020F0502020204030204" pitchFamily="34" charset="0"/>
                  <a:cs typeface="Calibri" panose="020F0502020204030204" pitchFamily="34" charset="0"/>
                </a:rPr>
                <a:t>HWC App</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pic>
          <p:nvPicPr>
            <p:cNvPr id="20" name="Picture 6" descr="AB-HWC - Apps on Google Play">
              <a:extLst>
                <a:ext uri="{FF2B5EF4-FFF2-40B4-BE49-F238E27FC236}">
                  <a16:creationId xmlns:a16="http://schemas.microsoft.com/office/drawing/2014/main" id="{6558BAC6-07AE-D56C-7901-E09775259D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21754" y="3174204"/>
              <a:ext cx="1087464" cy="10874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671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5C333-1C7B-31F1-E8E9-F1DD58F292BA}"/>
              </a:ext>
            </a:extLst>
          </p:cNvPr>
          <p:cNvSpPr>
            <a:spLocks noGrp="1"/>
          </p:cNvSpPr>
          <p:nvPr>
            <p:ph type="title"/>
          </p:nvPr>
        </p:nvSpPr>
        <p:spPr/>
        <p:txBody>
          <a:bodyPr/>
          <a:lstStyle/>
          <a:p>
            <a:r>
              <a:rPr lang="en-US" dirty="0"/>
              <a:t>DBC Prescence in PAN INDIA</a:t>
            </a:r>
          </a:p>
        </p:txBody>
      </p:sp>
      <p:graphicFrame>
        <p:nvGraphicFramePr>
          <p:cNvPr id="5" name="Table 4">
            <a:extLst>
              <a:ext uri="{FF2B5EF4-FFF2-40B4-BE49-F238E27FC236}">
                <a16:creationId xmlns:a16="http://schemas.microsoft.com/office/drawing/2014/main" id="{5F7DF3C5-8A9B-AB7C-0FD1-90F2FCF2B757}"/>
              </a:ext>
            </a:extLst>
          </p:cNvPr>
          <p:cNvGraphicFramePr>
            <a:graphicFrameLocks noGrp="1"/>
          </p:cNvGraphicFramePr>
          <p:nvPr/>
        </p:nvGraphicFramePr>
        <p:xfrm>
          <a:off x="634822" y="1073150"/>
          <a:ext cx="10904691" cy="5075464"/>
        </p:xfrm>
        <a:graphic>
          <a:graphicData uri="http://schemas.openxmlformats.org/drawingml/2006/table">
            <a:tbl>
              <a:tblPr firstRow="1" bandRow="1"/>
              <a:tblGrid>
                <a:gridCol w="525438">
                  <a:extLst>
                    <a:ext uri="{9D8B030D-6E8A-4147-A177-3AD203B41FA5}">
                      <a16:colId xmlns:a16="http://schemas.microsoft.com/office/drawing/2014/main" val="4002030589"/>
                    </a:ext>
                  </a:extLst>
                </a:gridCol>
                <a:gridCol w="2178552">
                  <a:extLst>
                    <a:ext uri="{9D8B030D-6E8A-4147-A177-3AD203B41FA5}">
                      <a16:colId xmlns:a16="http://schemas.microsoft.com/office/drawing/2014/main" val="1544852067"/>
                    </a:ext>
                  </a:extLst>
                </a:gridCol>
                <a:gridCol w="729712">
                  <a:extLst>
                    <a:ext uri="{9D8B030D-6E8A-4147-A177-3AD203B41FA5}">
                      <a16:colId xmlns:a16="http://schemas.microsoft.com/office/drawing/2014/main" val="1515801300"/>
                    </a:ext>
                  </a:extLst>
                </a:gridCol>
                <a:gridCol w="887011">
                  <a:extLst>
                    <a:ext uri="{9D8B030D-6E8A-4147-A177-3AD203B41FA5}">
                      <a16:colId xmlns:a16="http://schemas.microsoft.com/office/drawing/2014/main" val="2869390102"/>
                    </a:ext>
                  </a:extLst>
                </a:gridCol>
                <a:gridCol w="967434">
                  <a:extLst>
                    <a:ext uri="{9D8B030D-6E8A-4147-A177-3AD203B41FA5}">
                      <a16:colId xmlns:a16="http://schemas.microsoft.com/office/drawing/2014/main" val="3225090005"/>
                    </a:ext>
                  </a:extLst>
                </a:gridCol>
                <a:gridCol w="1460636">
                  <a:extLst>
                    <a:ext uri="{9D8B030D-6E8A-4147-A177-3AD203B41FA5}">
                      <a16:colId xmlns:a16="http://schemas.microsoft.com/office/drawing/2014/main" val="3296921959"/>
                    </a:ext>
                  </a:extLst>
                </a:gridCol>
                <a:gridCol w="967434">
                  <a:extLst>
                    <a:ext uri="{9D8B030D-6E8A-4147-A177-3AD203B41FA5}">
                      <a16:colId xmlns:a16="http://schemas.microsoft.com/office/drawing/2014/main" val="340147770"/>
                    </a:ext>
                  </a:extLst>
                </a:gridCol>
                <a:gridCol w="760404">
                  <a:extLst>
                    <a:ext uri="{9D8B030D-6E8A-4147-A177-3AD203B41FA5}">
                      <a16:colId xmlns:a16="http://schemas.microsoft.com/office/drawing/2014/main" val="3377641634"/>
                    </a:ext>
                  </a:extLst>
                </a:gridCol>
                <a:gridCol w="967434">
                  <a:extLst>
                    <a:ext uri="{9D8B030D-6E8A-4147-A177-3AD203B41FA5}">
                      <a16:colId xmlns:a16="http://schemas.microsoft.com/office/drawing/2014/main" val="853470282"/>
                    </a:ext>
                  </a:extLst>
                </a:gridCol>
                <a:gridCol w="1460636">
                  <a:extLst>
                    <a:ext uri="{9D8B030D-6E8A-4147-A177-3AD203B41FA5}">
                      <a16:colId xmlns:a16="http://schemas.microsoft.com/office/drawing/2014/main" val="1857606239"/>
                    </a:ext>
                  </a:extLst>
                </a:gridCol>
              </a:tblGrid>
              <a:tr h="454759">
                <a:tc>
                  <a:txBody>
                    <a:bodyPr/>
                    <a:lstStyle/>
                    <a:p>
                      <a:pPr algn="ctr" fontAlgn="ctr"/>
                      <a:r>
                        <a:rPr lang="en-US" sz="1400" b="1" i="0" u="none" strike="noStrike">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S.No.</a:t>
                      </a:r>
                    </a:p>
                  </a:txBody>
                  <a:tcPr marL="6995" marR="6995" marT="6995" marB="0" anchor="ctr">
                    <a:lnL>
                      <a:noFill/>
                    </a:lnL>
                    <a:lnR>
                      <a:noFill/>
                    </a:lnR>
                    <a:lnT>
                      <a:noFill/>
                    </a:lnT>
                    <a:lnB>
                      <a:noFill/>
                    </a:lnB>
                    <a:solidFill>
                      <a:schemeClr val="accent1">
                        <a:lumMod val="40000"/>
                        <a:lumOff val="60000"/>
                      </a:schemeClr>
                    </a:solidFill>
                  </a:tcPr>
                </a:tc>
                <a:tc>
                  <a:txBody>
                    <a:bodyPr/>
                    <a:lstStyle/>
                    <a:p>
                      <a:pPr algn="l" fontAlgn="ctr"/>
                      <a:r>
                        <a:rPr lang="en-US" sz="1400" b="1" i="0" u="none" strike="noStrike" dirty="0">
                          <a:ln>
                            <a:noFill/>
                          </a:ln>
                          <a:solidFill>
                            <a:srgbClr val="202122"/>
                          </a:solidFill>
                          <a:effectLst/>
                          <a:latin typeface="Open Sans" panose="020B0606030504020204" pitchFamily="34" charset="0"/>
                          <a:ea typeface="Open Sans" panose="020B0606030504020204" pitchFamily="34" charset="0"/>
                          <a:cs typeface="Open Sans" panose="020B0606030504020204" pitchFamily="34" charset="0"/>
                        </a:rPr>
                        <a:t>State or Union Territory</a:t>
                      </a:r>
                    </a:p>
                  </a:txBody>
                  <a:tcPr marL="6995" marR="6995" marT="6995" marB="0" anchor="ctr">
                    <a:lnL>
                      <a:noFill/>
                    </a:lnL>
                    <a:lnR>
                      <a:noFill/>
                    </a:lnR>
                    <a:lnT>
                      <a:noFill/>
                    </a:lnT>
                    <a:lnB>
                      <a:noFill/>
                    </a:lnB>
                    <a:solidFill>
                      <a:schemeClr val="accent1">
                        <a:lumMod val="40000"/>
                        <a:lumOff val="60000"/>
                      </a:schemeClr>
                    </a:solidFill>
                  </a:tcPr>
                </a:tc>
                <a:tc>
                  <a:txBody>
                    <a:bodyPr/>
                    <a:lstStyle/>
                    <a:p>
                      <a:pPr algn="ctr" fontAlgn="ctr"/>
                      <a:r>
                        <a:rPr lang="en-US" sz="1400" b="1" i="0" u="none" strike="noStrike">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104</a:t>
                      </a:r>
                    </a:p>
                  </a:txBody>
                  <a:tcPr marL="6995" marR="6995" marT="6995" marB="0" anchor="ctr">
                    <a:lnL>
                      <a:noFill/>
                    </a:lnL>
                    <a:lnR>
                      <a:noFill/>
                    </a:lnR>
                    <a:lnT>
                      <a:noFill/>
                    </a:lnT>
                    <a:lnB>
                      <a:noFill/>
                    </a:lnB>
                    <a:solidFill>
                      <a:schemeClr val="accent1">
                        <a:lumMod val="40000"/>
                        <a:lumOff val="60000"/>
                      </a:schemeClr>
                    </a:solidFill>
                  </a:tcPr>
                </a:tc>
                <a:tc>
                  <a:txBody>
                    <a:bodyPr/>
                    <a:lstStyle/>
                    <a:p>
                      <a:pPr algn="ctr" fontAlgn="ctr"/>
                      <a:r>
                        <a:rPr lang="en-US" sz="1400" b="1" i="0" u="none" strike="noStrike">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1097</a:t>
                      </a:r>
                    </a:p>
                  </a:txBody>
                  <a:tcPr marL="6995" marR="6995" marT="6995" marB="0" anchor="ctr">
                    <a:lnL>
                      <a:noFill/>
                    </a:lnL>
                    <a:lnR>
                      <a:noFill/>
                    </a:lnR>
                    <a:lnT>
                      <a:noFill/>
                    </a:lnT>
                    <a:lnB>
                      <a:noFill/>
                    </a:lnB>
                    <a:solidFill>
                      <a:schemeClr val="accent1">
                        <a:lumMod val="40000"/>
                        <a:lumOff val="60000"/>
                      </a:schemeClr>
                    </a:solidFill>
                  </a:tcPr>
                </a:tc>
                <a:tc>
                  <a:txBody>
                    <a:bodyPr/>
                    <a:lstStyle/>
                    <a:p>
                      <a:pPr algn="ctr" fontAlgn="ctr"/>
                      <a:r>
                        <a:rPr lang="en-US" sz="1400" b="1" i="0" u="none" strike="noStrike">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MCTS</a:t>
                      </a:r>
                    </a:p>
                  </a:txBody>
                  <a:tcPr marL="6995" marR="6995" marT="6995" marB="0" anchor="ctr">
                    <a:lnL>
                      <a:noFill/>
                    </a:lnL>
                    <a:lnR>
                      <a:noFill/>
                    </a:lnR>
                    <a:lnT>
                      <a:noFill/>
                    </a:lnT>
                    <a:lnB>
                      <a:noFill/>
                    </a:lnB>
                    <a:solidFill>
                      <a:schemeClr val="accent1">
                        <a:lumMod val="40000"/>
                        <a:lumOff val="60000"/>
                      </a:schemeClr>
                    </a:solidFill>
                  </a:tcPr>
                </a:tc>
                <a:tc>
                  <a:txBody>
                    <a:bodyPr/>
                    <a:lstStyle/>
                    <a:p>
                      <a:pPr algn="ctr" fontAlgn="ctr"/>
                      <a:r>
                        <a:rPr lang="en-US" sz="1400" b="1" i="0" u="none" strike="noStrike">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TM/Facility App</a:t>
                      </a:r>
                    </a:p>
                  </a:txBody>
                  <a:tcPr marL="6995" marR="6995" marT="6995" marB="0" anchor="ctr">
                    <a:lnL>
                      <a:noFill/>
                    </a:lnL>
                    <a:lnR>
                      <a:noFill/>
                    </a:lnR>
                    <a:lnT>
                      <a:noFill/>
                    </a:lnT>
                    <a:lnB>
                      <a:noFill/>
                    </a:lnB>
                    <a:solidFill>
                      <a:schemeClr val="accent1">
                        <a:lumMod val="40000"/>
                        <a:lumOff val="60000"/>
                      </a:schemeClr>
                    </a:solidFill>
                  </a:tcPr>
                </a:tc>
                <a:tc>
                  <a:txBody>
                    <a:bodyPr/>
                    <a:lstStyle/>
                    <a:p>
                      <a:pPr algn="ctr" fontAlgn="ctr"/>
                      <a:r>
                        <a:rPr lang="en-US" sz="1400" b="1" i="0" u="none" strike="noStrike">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MMU</a:t>
                      </a:r>
                    </a:p>
                  </a:txBody>
                  <a:tcPr marL="6995" marR="6995" marT="6995" marB="0" anchor="ctr">
                    <a:lnL>
                      <a:noFill/>
                    </a:lnL>
                    <a:lnR>
                      <a:noFill/>
                    </a:lnR>
                    <a:lnT>
                      <a:noFill/>
                    </a:lnT>
                    <a:lnB>
                      <a:noFill/>
                    </a:lnB>
                    <a:solidFill>
                      <a:schemeClr val="accent1">
                        <a:lumMod val="40000"/>
                        <a:lumOff val="60000"/>
                      </a:schemeClr>
                    </a:solidFill>
                  </a:tcPr>
                </a:tc>
                <a:tc>
                  <a:txBody>
                    <a:bodyPr/>
                    <a:lstStyle/>
                    <a:p>
                      <a:pPr algn="ctr" fontAlgn="ctr"/>
                      <a:r>
                        <a:rPr lang="en-US" sz="1400" b="1" i="0" u="none" strike="noStrike">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ECD</a:t>
                      </a:r>
                    </a:p>
                  </a:txBody>
                  <a:tcPr marL="6995" marR="6995" marT="6995" marB="0" anchor="ctr">
                    <a:lnL>
                      <a:noFill/>
                    </a:lnL>
                    <a:lnR>
                      <a:noFill/>
                    </a:lnR>
                    <a:lnT>
                      <a:noFill/>
                    </a:lnT>
                    <a:lnB>
                      <a:noFill/>
                    </a:lnB>
                    <a:solidFill>
                      <a:schemeClr val="accent1">
                        <a:lumMod val="40000"/>
                        <a:lumOff val="60000"/>
                      </a:schemeClr>
                    </a:solidFill>
                  </a:tcPr>
                </a:tc>
                <a:tc>
                  <a:txBody>
                    <a:bodyPr/>
                    <a:lstStyle/>
                    <a:p>
                      <a:pPr algn="ctr" fontAlgn="ctr"/>
                      <a:r>
                        <a:rPr lang="en-US" sz="1400" b="1" i="0" u="none" strike="noStrike"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ASHA App</a:t>
                      </a:r>
                    </a:p>
                  </a:txBody>
                  <a:tcPr marL="6995" marR="6995" marT="6995" marB="0" anchor="ctr">
                    <a:lnL>
                      <a:noFill/>
                    </a:lnL>
                    <a:lnR>
                      <a:noFill/>
                    </a:lnR>
                    <a:lnT>
                      <a:noFill/>
                    </a:lnT>
                    <a:lnB>
                      <a:noFill/>
                    </a:lnB>
                    <a:solidFill>
                      <a:schemeClr val="accent1">
                        <a:lumMod val="40000"/>
                        <a:lumOff val="60000"/>
                      </a:schemeClr>
                    </a:solidFill>
                  </a:tcPr>
                </a:tc>
                <a:tc>
                  <a:txBody>
                    <a:bodyPr/>
                    <a:lstStyle/>
                    <a:p>
                      <a:pPr algn="ctr" fontAlgn="ctr"/>
                      <a:r>
                        <a:rPr lang="en-US" sz="1400" b="1" i="0" u="none" strike="noStrike" dirty="0" err="1">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Fetosense</a:t>
                      </a:r>
                      <a:r>
                        <a:rPr lang="en-US" sz="1400" b="1" i="0" u="none" strike="noStrike"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&amp; </a:t>
                      </a:r>
                      <a:r>
                        <a:rPr lang="en-US" sz="1400" b="1" i="0" u="none" strike="noStrike" dirty="0" err="1">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Healthcube</a:t>
                      </a:r>
                      <a:endParaRPr lang="en-US" sz="1400" b="1" i="0" u="none" strike="noStrike"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995" marR="6995" marT="6995" marB="0" anchor="ctr">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827538055"/>
                  </a:ext>
                </a:extLst>
              </a:tr>
              <a:tr h="308047">
                <a:tc>
                  <a:txBody>
                    <a:bodyPr/>
                    <a:lstStyle/>
                    <a:p>
                      <a:pPr algn="ctr"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1</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Uttar Pradesh</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4071935973"/>
                  </a:ext>
                </a:extLst>
              </a:tr>
              <a:tr h="308047">
                <a:tc>
                  <a:txBody>
                    <a:bodyPr/>
                    <a:lstStyle/>
                    <a:p>
                      <a:pPr algn="ctr"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2</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Maharashtra</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1681817429"/>
                  </a:ext>
                </a:extLst>
              </a:tr>
              <a:tr h="308047">
                <a:tc>
                  <a:txBody>
                    <a:bodyPr/>
                    <a:lstStyle/>
                    <a:p>
                      <a:pPr algn="ctr"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3</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Bihar</a:t>
                      </a:r>
                    </a:p>
                  </a:txBody>
                  <a:tcPr marL="6995" marR="6995" marT="6995" marB="0" anchor="b">
                    <a:lnL>
                      <a:noFill/>
                    </a:lnL>
                    <a:lnR>
                      <a:noFill/>
                    </a:lnR>
                    <a:lnT>
                      <a:noFill/>
                    </a:lnT>
                    <a:lnB>
                      <a:noFill/>
                    </a:lnB>
                    <a:no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r>
                        <a:rPr lang="en-US" sz="1600" b="0" i="0" u="none" strike="noStrike" dirty="0">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extLst>
                  <a:ext uri="{0D108BD9-81ED-4DB2-BD59-A6C34878D82A}">
                    <a16:rowId xmlns:a16="http://schemas.microsoft.com/office/drawing/2014/main" val="650797374"/>
                  </a:ext>
                </a:extLst>
              </a:tr>
              <a:tr h="308047">
                <a:tc>
                  <a:txBody>
                    <a:bodyPr/>
                    <a:lstStyle/>
                    <a:p>
                      <a:pPr algn="ctr"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4</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West Bengal</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4016594568"/>
                  </a:ext>
                </a:extLst>
              </a:tr>
              <a:tr h="308047">
                <a:tc>
                  <a:txBody>
                    <a:bodyPr/>
                    <a:lstStyle/>
                    <a:p>
                      <a:pPr algn="ctr"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5</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Tamil Nadu</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3983015493"/>
                  </a:ext>
                </a:extLst>
              </a:tr>
              <a:tr h="308047">
                <a:tc>
                  <a:txBody>
                    <a:bodyPr/>
                    <a:lstStyle/>
                    <a:p>
                      <a:pPr algn="ctr"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6</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Rajasthan</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3750660491"/>
                  </a:ext>
                </a:extLst>
              </a:tr>
              <a:tr h="308047">
                <a:tc>
                  <a:txBody>
                    <a:bodyPr/>
                    <a:lstStyle/>
                    <a:p>
                      <a:pPr algn="ctr"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7</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Karnataka</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2466540318"/>
                  </a:ext>
                </a:extLst>
              </a:tr>
              <a:tr h="308047">
                <a:tc>
                  <a:txBody>
                    <a:bodyPr/>
                    <a:lstStyle/>
                    <a:p>
                      <a:pPr algn="ctr"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8</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Gujarat</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2339654646"/>
                  </a:ext>
                </a:extLst>
              </a:tr>
              <a:tr h="308047">
                <a:tc>
                  <a:txBody>
                    <a:bodyPr/>
                    <a:lstStyle/>
                    <a:p>
                      <a:pPr algn="ctr"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9</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Andhra Pradesh</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2244233890"/>
                  </a:ext>
                </a:extLst>
              </a:tr>
              <a:tr h="308047">
                <a:tc>
                  <a:txBody>
                    <a:bodyPr/>
                    <a:lstStyle/>
                    <a:p>
                      <a:pPr algn="ctr"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10</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Odisha</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2905948478"/>
                  </a:ext>
                </a:extLst>
              </a:tr>
              <a:tr h="308047">
                <a:tc>
                  <a:txBody>
                    <a:bodyPr/>
                    <a:lstStyle/>
                    <a:p>
                      <a:pPr algn="ctr"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11</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Telangana</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3519343968"/>
                  </a:ext>
                </a:extLst>
              </a:tr>
              <a:tr h="308047">
                <a:tc>
                  <a:txBody>
                    <a:bodyPr/>
                    <a:lstStyle/>
                    <a:p>
                      <a:pPr algn="ctr"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12</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Jharkhand</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2921052454"/>
                  </a:ext>
                </a:extLst>
              </a:tr>
              <a:tr h="308047">
                <a:tc>
                  <a:txBody>
                    <a:bodyPr/>
                    <a:lstStyle/>
                    <a:p>
                      <a:pPr algn="ctr"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13</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Assam</a:t>
                      </a:r>
                    </a:p>
                  </a:txBody>
                  <a:tcPr marL="6995" marR="6995" marT="6995" marB="0" anchor="b">
                    <a:lnL>
                      <a:noFill/>
                    </a:lnL>
                    <a:lnR>
                      <a:noFill/>
                    </a:lnR>
                    <a:lnT>
                      <a:noFill/>
                    </a:lnT>
                    <a:lnB>
                      <a:noFill/>
                    </a:lnB>
                    <a:no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extLst>
                  <a:ext uri="{0D108BD9-81ED-4DB2-BD59-A6C34878D82A}">
                    <a16:rowId xmlns:a16="http://schemas.microsoft.com/office/drawing/2014/main" val="648397762"/>
                  </a:ext>
                </a:extLst>
              </a:tr>
              <a:tr h="308047">
                <a:tc>
                  <a:txBody>
                    <a:bodyPr/>
                    <a:lstStyle/>
                    <a:p>
                      <a:pPr algn="ctr" fontAlgn="b"/>
                      <a:r>
                        <a:rPr lang="en-US" sz="1400" b="1" i="0" u="none" strike="noStrike" kern="120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14</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Chhattisgarh</a:t>
                      </a:r>
                    </a:p>
                  </a:txBody>
                  <a:tcPr marL="6995" marR="6995" marT="6995" marB="0" anchor="b">
                    <a:lnL>
                      <a:noFill/>
                    </a:lnL>
                    <a:lnR>
                      <a:noFill/>
                    </a:lnR>
                    <a:lnT>
                      <a:noFill/>
                    </a:lnT>
                    <a:lnB>
                      <a:noFill/>
                    </a:lnB>
                    <a:no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1293662355"/>
                  </a:ext>
                </a:extLst>
              </a:tr>
              <a:tr h="308047">
                <a:tc>
                  <a:txBody>
                    <a:bodyPr/>
                    <a:lstStyle/>
                    <a:p>
                      <a:pPr algn="ctr"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15</a:t>
                      </a:r>
                    </a:p>
                  </a:txBody>
                  <a:tcPr marL="6995" marR="6995" marT="6995" marB="0" anchor="b">
                    <a:lnL>
                      <a:noFill/>
                    </a:lnL>
                    <a:lnR>
                      <a:noFill/>
                    </a:lnR>
                    <a:lnT>
                      <a:noFill/>
                    </a:lnT>
                    <a:lnB>
                      <a:noFill/>
                    </a:lnB>
                    <a:solidFill>
                      <a:schemeClr val="accent1">
                        <a:lumMod val="40000"/>
                        <a:lumOff val="60000"/>
                      </a:schemeClr>
                    </a:solidFill>
                  </a:tcPr>
                </a:tc>
                <a:tc>
                  <a:txBody>
                    <a:bodyPr/>
                    <a:lstStyle/>
                    <a:p>
                      <a:pPr algn="l" fontAlgn="b"/>
                      <a:r>
                        <a:rPr lang="en-US" sz="1400" b="1" i="0" u="none" strike="noStrike" kern="1200" dirty="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Himachal Pradesh</a:t>
                      </a:r>
                    </a:p>
                  </a:txBody>
                  <a:tcPr marL="6995" marR="6995" marT="6995" marB="0" anchor="b">
                    <a:lnL>
                      <a:noFill/>
                    </a:lnL>
                    <a:lnR>
                      <a:noFill/>
                    </a:lnR>
                    <a:lnT>
                      <a:noFill/>
                    </a:lnT>
                    <a:lnB>
                      <a:noFill/>
                    </a:lnB>
                    <a:no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r>
                        <a:rPr lang="en-US" sz="1600" b="0" i="0" u="none" strike="noStrike">
                          <a:solidFill>
                            <a:srgbClr val="000000"/>
                          </a:solidFill>
                          <a:effectLst/>
                          <a:latin typeface="Calibri" panose="020F0502020204030204" pitchFamily="34" charset="0"/>
                        </a:rPr>
                        <a:t> </a:t>
                      </a:r>
                    </a:p>
                  </a:txBody>
                  <a:tcPr marL="6995" marR="6995" marT="6995" marB="0" anchor="b">
                    <a:lnL>
                      <a:noFill/>
                    </a:lnL>
                    <a:lnR>
                      <a:noFill/>
                    </a:lnR>
                    <a:lnT>
                      <a:noFill/>
                    </a:lnT>
                    <a:lnB>
                      <a:noFill/>
                    </a:lnB>
                    <a:solidFill>
                      <a:srgbClr val="548235"/>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995" marR="6995" marT="699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995" marR="6995" marT="6995" marB="0" anchor="b">
                    <a:lnL>
                      <a:noFill/>
                    </a:lnL>
                    <a:lnR>
                      <a:noFill/>
                    </a:lnR>
                    <a:lnT>
                      <a:noFill/>
                    </a:lnT>
                    <a:lnB>
                      <a:noFill/>
                    </a:lnB>
                  </a:tcPr>
                </a:tc>
                <a:extLst>
                  <a:ext uri="{0D108BD9-81ED-4DB2-BD59-A6C34878D82A}">
                    <a16:rowId xmlns:a16="http://schemas.microsoft.com/office/drawing/2014/main" val="1056882607"/>
                  </a:ext>
                </a:extLst>
              </a:tr>
            </a:tbl>
          </a:graphicData>
        </a:graphic>
      </p:graphicFrame>
    </p:spTree>
    <p:extLst>
      <p:ext uri="{BB962C8B-B14F-4D97-AF65-F5344CB8AC3E}">
        <p14:creationId xmlns:p14="http://schemas.microsoft.com/office/powerpoint/2010/main" val="2528128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39C5-123F-277E-861A-6BF75EF349F9}"/>
              </a:ext>
            </a:extLst>
          </p:cNvPr>
          <p:cNvSpPr>
            <a:spLocks noGrp="1"/>
          </p:cNvSpPr>
          <p:nvPr>
            <p:ph type="title"/>
          </p:nvPr>
        </p:nvSpPr>
        <p:spPr>
          <a:xfrm>
            <a:off x="523693" y="1270507"/>
            <a:ext cx="9278229" cy="1166911"/>
          </a:xfrm>
        </p:spPr>
        <p:txBody>
          <a:bodyPr/>
          <a:lstStyle/>
          <a:p>
            <a:r>
              <a:rPr lang="en-US" b="0" i="0" dirty="0">
                <a:solidFill>
                  <a:srgbClr val="202122"/>
                </a:solidFill>
                <a:effectLst/>
                <a:latin typeface="Arial" panose="020B0604020202020204" pitchFamily="34" charset="0"/>
              </a:rPr>
              <a:t>Health Information Helpline provides the medically validated advice, Health Related Schemes launched by various governments, health counseling services.</a:t>
            </a:r>
            <a:endParaRPr lang="en-US" dirty="0"/>
          </a:p>
        </p:txBody>
      </p:sp>
      <p:sp>
        <p:nvSpPr>
          <p:cNvPr id="4" name="TextBox 3">
            <a:extLst>
              <a:ext uri="{FF2B5EF4-FFF2-40B4-BE49-F238E27FC236}">
                <a16:creationId xmlns:a16="http://schemas.microsoft.com/office/drawing/2014/main" id="{9D87DD9D-F093-67EA-5DE7-8393382D97AD}"/>
              </a:ext>
            </a:extLst>
          </p:cNvPr>
          <p:cNvSpPr txBox="1"/>
          <p:nvPr/>
        </p:nvSpPr>
        <p:spPr>
          <a:xfrm>
            <a:off x="423331" y="2236887"/>
            <a:ext cx="11017819" cy="4247317"/>
          </a:xfrm>
          <a:prstGeom prst="rect">
            <a:avLst/>
          </a:prstGeom>
          <a:noFill/>
        </p:spPr>
        <p:txBody>
          <a:bodyPr wrap="square">
            <a:spAutoFit/>
          </a:bodyPr>
          <a:lstStyle/>
          <a:p>
            <a:pPr algn="l"/>
            <a:r>
              <a:rPr lang="en-US" b="0" i="0" dirty="0">
                <a:solidFill>
                  <a:srgbClr val="202122"/>
                </a:solidFill>
                <a:effectLst/>
                <a:latin typeface="Arial" panose="020B0604020202020204" pitchFamily="34" charset="0"/>
              </a:rPr>
              <a:t>The main objective of 104 Medical Helpline number is to provide information and advice for health related services to general public seeking answers or resolutions for the following concerned areas:</a:t>
            </a:r>
          </a:p>
          <a:p>
            <a:pPr algn="l"/>
            <a:endParaRPr lang="en-US" b="0" i="0" dirty="0">
              <a:solidFill>
                <a:srgbClr val="202122"/>
              </a:solidFill>
              <a:effectLst/>
              <a:latin typeface="Arial" panose="020B0604020202020204" pitchFamily="34" charset="0"/>
            </a:endParaRPr>
          </a:p>
          <a:p>
            <a:pPr marL="285750" indent="-285750" algn="l">
              <a:buClr>
                <a:srgbClr val="0070C0"/>
              </a:buClr>
              <a:buFont typeface="Wingdings" panose="05000000000000000000" pitchFamily="2" charset="2"/>
              <a:buChar char="Ø"/>
            </a:pPr>
            <a:r>
              <a:rPr lang="en-US" b="0" i="0" dirty="0">
                <a:solidFill>
                  <a:srgbClr val="202122"/>
                </a:solidFill>
                <a:effectLst/>
                <a:latin typeface="Arial" panose="020B0604020202020204" pitchFamily="34" charset="0"/>
              </a:rPr>
              <a:t>Information Directory for tracking health services providers/institutions, diagnostic services, hospitals etc.</a:t>
            </a:r>
          </a:p>
          <a:p>
            <a:pPr marL="285750" indent="-285750" algn="l">
              <a:buClr>
                <a:srgbClr val="0070C0"/>
              </a:buClr>
              <a:buFont typeface="Wingdings" panose="05000000000000000000" pitchFamily="2" charset="2"/>
              <a:buChar char="Ø"/>
            </a:pPr>
            <a:r>
              <a:rPr lang="en-US" b="0" i="0" dirty="0">
                <a:solidFill>
                  <a:srgbClr val="202122"/>
                </a:solidFill>
                <a:effectLst/>
                <a:latin typeface="Arial" panose="020B0604020202020204" pitchFamily="34" charset="0"/>
              </a:rPr>
              <a:t>Complaint Registration about person/institution relating to deficiency of services, negligence, corruption, etc. in government healthcare institutions.</a:t>
            </a:r>
          </a:p>
          <a:p>
            <a:pPr marL="285750" indent="-285750" algn="l">
              <a:buClr>
                <a:srgbClr val="0070C0"/>
              </a:buClr>
              <a:buFont typeface="Wingdings" panose="05000000000000000000" pitchFamily="2" charset="2"/>
              <a:buChar char="Ø"/>
            </a:pPr>
            <a:r>
              <a:rPr lang="en-US" b="0" i="0" dirty="0">
                <a:solidFill>
                  <a:srgbClr val="202122"/>
                </a:solidFill>
                <a:effectLst/>
                <a:latin typeface="Arial" panose="020B0604020202020204" pitchFamily="34" charset="0"/>
              </a:rPr>
              <a:t>Advice on long term ill conditions like diabetes, heart issues etc.</a:t>
            </a:r>
          </a:p>
          <a:p>
            <a:pPr marL="285750" indent="-285750" algn="l">
              <a:buClr>
                <a:srgbClr val="0070C0"/>
              </a:buClr>
              <a:buFont typeface="Wingdings" panose="05000000000000000000" pitchFamily="2" charset="2"/>
              <a:buChar char="Ø"/>
            </a:pPr>
            <a:r>
              <a:rPr lang="en-US" b="0" i="0" dirty="0">
                <a:solidFill>
                  <a:srgbClr val="202122"/>
                </a:solidFill>
                <a:effectLst/>
                <a:latin typeface="Arial" panose="020B0604020202020204" pitchFamily="34" charset="0"/>
              </a:rPr>
              <a:t>Response to health scares and other localized epidemics.</a:t>
            </a:r>
          </a:p>
          <a:p>
            <a:pPr marL="285750" indent="-285750" algn="l">
              <a:buClr>
                <a:srgbClr val="0070C0"/>
              </a:buClr>
              <a:buFont typeface="Wingdings" panose="05000000000000000000" pitchFamily="2" charset="2"/>
              <a:buChar char="Ø"/>
            </a:pPr>
            <a:r>
              <a:rPr lang="en-US" b="0" i="0" dirty="0">
                <a:solidFill>
                  <a:srgbClr val="202122"/>
                </a:solidFill>
                <a:effectLst/>
                <a:latin typeface="Arial" panose="020B0604020202020204" pitchFamily="34" charset="0"/>
              </a:rPr>
              <a:t>Counseling and advice (stress, depression, anxiety, post-trauma recovery, HIV, AIDS, RTI, STI etc.)</a:t>
            </a:r>
          </a:p>
          <a:p>
            <a:pPr marL="285750" indent="-285750" algn="l">
              <a:buClr>
                <a:srgbClr val="0070C0"/>
              </a:buClr>
              <a:buFont typeface="Wingdings" panose="05000000000000000000" pitchFamily="2" charset="2"/>
              <a:buChar char="Ø"/>
            </a:pPr>
            <a:r>
              <a:rPr lang="en-US" b="0" i="0" dirty="0">
                <a:solidFill>
                  <a:srgbClr val="202122"/>
                </a:solidFill>
                <a:effectLst/>
                <a:latin typeface="Arial" panose="020B0604020202020204" pitchFamily="34" charset="0"/>
              </a:rPr>
              <a:t>Health and symptoms checker (initial assessment, flu advice, pregnancy related information etc.)</a:t>
            </a:r>
          </a:p>
          <a:p>
            <a:pPr marL="285750" indent="-285750" algn="l">
              <a:buClr>
                <a:srgbClr val="0070C0"/>
              </a:buClr>
              <a:buFont typeface="Wingdings" panose="05000000000000000000" pitchFamily="2" charset="2"/>
              <a:buChar char="Ø"/>
            </a:pPr>
            <a:r>
              <a:rPr lang="en-US" b="0" i="0" dirty="0">
                <a:solidFill>
                  <a:srgbClr val="202122"/>
                </a:solidFill>
                <a:effectLst/>
                <a:latin typeface="Arial" panose="020B0604020202020204" pitchFamily="34" charset="0"/>
              </a:rPr>
              <a:t>First aid information and advice.</a:t>
            </a:r>
          </a:p>
          <a:p>
            <a:pPr marL="285750" indent="-285750" algn="l">
              <a:buClr>
                <a:srgbClr val="0070C0"/>
              </a:buClr>
              <a:buFont typeface="Wingdings" panose="05000000000000000000" pitchFamily="2" charset="2"/>
              <a:buChar char="Ø"/>
            </a:pPr>
            <a:r>
              <a:rPr lang="en-US" b="0" i="0" dirty="0">
                <a:solidFill>
                  <a:srgbClr val="202122"/>
                </a:solidFill>
                <a:effectLst/>
                <a:latin typeface="Arial" panose="020B0604020202020204" pitchFamily="34" charset="0"/>
              </a:rPr>
              <a:t>Any other health related services/issues.</a:t>
            </a:r>
          </a:p>
          <a:p>
            <a:pPr marL="285750" indent="-285750" algn="l">
              <a:buClr>
                <a:srgbClr val="0070C0"/>
              </a:buClr>
              <a:buFont typeface="Wingdings" panose="05000000000000000000" pitchFamily="2" charset="2"/>
              <a:buChar char="Ø"/>
            </a:pPr>
            <a:endParaRPr lang="en-US" dirty="0">
              <a:solidFill>
                <a:srgbClr val="202122"/>
              </a:solidFill>
              <a:latin typeface="Arial" panose="020B0604020202020204" pitchFamily="34" charset="0"/>
            </a:endParaRPr>
          </a:p>
          <a:p>
            <a:pPr algn="l">
              <a:buClr>
                <a:srgbClr val="0070C0"/>
              </a:buClr>
            </a:pPr>
            <a:r>
              <a:rPr lang="en-US" dirty="0">
                <a:solidFill>
                  <a:srgbClr val="202122"/>
                </a:solidFill>
                <a:latin typeface="Arial" panose="020B0604020202020204" pitchFamily="34" charset="0"/>
              </a:rPr>
              <a:t>Played Major role COVID Awareness also supported as COVID help line in lockdown period.</a:t>
            </a:r>
            <a:endParaRPr lang="en-US" b="0" i="0" dirty="0">
              <a:solidFill>
                <a:srgbClr val="202122"/>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1FEA5213-077C-547E-6461-32BCC9034101}"/>
              </a:ext>
            </a:extLst>
          </p:cNvPr>
          <p:cNvGrpSpPr/>
          <p:nvPr/>
        </p:nvGrpSpPr>
        <p:grpSpPr>
          <a:xfrm>
            <a:off x="10174464" y="547717"/>
            <a:ext cx="1594204" cy="1236478"/>
            <a:chOff x="750228" y="4704482"/>
            <a:chExt cx="1765300" cy="1468105"/>
          </a:xfrm>
        </p:grpSpPr>
        <p:sp>
          <p:nvSpPr>
            <p:cNvPr id="5" name="Oval 4">
              <a:extLst>
                <a:ext uri="{FF2B5EF4-FFF2-40B4-BE49-F238E27FC236}">
                  <a16:creationId xmlns:a16="http://schemas.microsoft.com/office/drawing/2014/main" id="{CEAB21E8-4E85-2400-3D3A-71CE5AEDCE64}"/>
                </a:ext>
              </a:extLst>
            </p:cNvPr>
            <p:cNvSpPr/>
            <p:nvPr/>
          </p:nvSpPr>
          <p:spPr>
            <a:xfrm>
              <a:off x="994239" y="4704482"/>
              <a:ext cx="1250950" cy="1238250"/>
            </a:xfrm>
            <a:prstGeom prst="ellipse">
              <a:avLst/>
            </a:prstGeom>
            <a:noFill/>
            <a:ln w="9525"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44250A1F-8255-6F73-901E-3ACEE61F20AF}"/>
                </a:ext>
              </a:extLst>
            </p:cNvPr>
            <p:cNvSpPr/>
            <p:nvPr/>
          </p:nvSpPr>
          <p:spPr>
            <a:xfrm>
              <a:off x="750228" y="5877312"/>
              <a:ext cx="1765300" cy="295275"/>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ea typeface="Calibri" panose="020F0502020204030204" pitchFamily="34" charset="0"/>
                  <a:cs typeface="Calibri" panose="020F0502020204030204" pitchFamily="34" charset="0"/>
                </a:rPr>
                <a:t>104 Health Helpline</a:t>
              </a:r>
            </a:p>
          </p:txBody>
        </p:sp>
        <p:pic>
          <p:nvPicPr>
            <p:cNvPr id="7" name="Picture 4" descr="Generic Flat Helpline icon">
              <a:extLst>
                <a:ext uri="{FF2B5EF4-FFF2-40B4-BE49-F238E27FC236}">
                  <a16:creationId xmlns:a16="http://schemas.microsoft.com/office/drawing/2014/main" id="{399635C2-7D67-1B76-253A-BF37661D1FD9}"/>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226044" y="4964351"/>
              <a:ext cx="769699" cy="76969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8A330E02-C920-0E81-A85D-F064A5A4E45F}"/>
              </a:ext>
            </a:extLst>
          </p:cNvPr>
          <p:cNvSpPr txBox="1"/>
          <p:nvPr/>
        </p:nvSpPr>
        <p:spPr>
          <a:xfrm>
            <a:off x="523693" y="417705"/>
            <a:ext cx="10080470" cy="400110"/>
          </a:xfrm>
          <a:prstGeom prst="rect">
            <a:avLst/>
          </a:prstGeom>
          <a:noFill/>
        </p:spPr>
        <p:txBody>
          <a:bodyPr wrap="square">
            <a:spAutoFit/>
          </a:bodyPr>
          <a:lstStyle/>
          <a:p>
            <a:pPr algn="ctr"/>
            <a:r>
              <a:rPr lang="en-US" sz="2000" b="1" dirty="0"/>
              <a:t>104 Health Help Line Objectives</a:t>
            </a:r>
          </a:p>
        </p:txBody>
      </p:sp>
    </p:spTree>
    <p:extLst>
      <p:ext uri="{BB962C8B-B14F-4D97-AF65-F5344CB8AC3E}">
        <p14:creationId xmlns:p14="http://schemas.microsoft.com/office/powerpoint/2010/main" val="3379297897"/>
      </p:ext>
    </p:extLst>
  </p:cSld>
  <p:clrMapOvr>
    <a:masterClrMapping/>
  </p:clrMapOvr>
</p:sld>
</file>

<file path=ppt/theme/theme1.xml><?xml version="1.0" encoding="utf-8"?>
<a:theme xmlns:a="http://schemas.openxmlformats.org/drawingml/2006/main" name="2_Theme1">
  <a:themeElements>
    <a:clrScheme name="PFEL color">
      <a:dk1>
        <a:srgbClr val="000000"/>
      </a:dk1>
      <a:lt1>
        <a:srgbClr val="FFFFFF"/>
      </a:lt1>
      <a:dk2>
        <a:srgbClr val="44546A"/>
      </a:dk2>
      <a:lt2>
        <a:srgbClr val="D8D8D8"/>
      </a:lt2>
      <a:accent1>
        <a:srgbClr val="FF3300"/>
      </a:accent1>
      <a:accent2>
        <a:srgbClr val="4472C4"/>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F2CF536F-50DE-4DE1-A796-C3C8AA718BBA}" vid="{9E511CF7-409C-4FF9-B4D2-24023A6DB763}"/>
    </a:ext>
  </a:extLst>
</a:theme>
</file>

<file path=ppt/theme/theme2.xml><?xml version="1.0" encoding="utf-8"?>
<a:theme xmlns:a="http://schemas.openxmlformats.org/drawingml/2006/main" name="Theme1">
  <a:themeElements>
    <a:clrScheme name="PFEL color">
      <a:dk1>
        <a:srgbClr val="000000"/>
      </a:dk1>
      <a:lt1>
        <a:srgbClr val="FFFFFF"/>
      </a:lt1>
      <a:dk2>
        <a:srgbClr val="44546A"/>
      </a:dk2>
      <a:lt2>
        <a:srgbClr val="D8D8D8"/>
      </a:lt2>
      <a:accent1>
        <a:srgbClr val="FF3300"/>
      </a:accent1>
      <a:accent2>
        <a:srgbClr val="4472C4"/>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F2CF536F-50DE-4DE1-A796-C3C8AA718BBA}" vid="{9E511CF7-409C-4FF9-B4D2-24023A6DB763}"/>
    </a:ext>
  </a:extLst>
</a:theme>
</file>

<file path=ppt/theme/theme3.xml><?xml version="1.0" encoding="utf-8"?>
<a:theme xmlns:a="http://schemas.openxmlformats.org/drawingml/2006/main" name="2_Theme1">
  <a:themeElements>
    <a:clrScheme name="PFEL color">
      <a:dk1>
        <a:srgbClr val="000000"/>
      </a:dk1>
      <a:lt1>
        <a:srgbClr val="FFFFFF"/>
      </a:lt1>
      <a:dk2>
        <a:srgbClr val="44546A"/>
      </a:dk2>
      <a:lt2>
        <a:srgbClr val="D8D8D8"/>
      </a:lt2>
      <a:accent1>
        <a:srgbClr val="FF3300"/>
      </a:accent1>
      <a:accent2>
        <a:srgbClr val="4472C4"/>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0C0EA61324D44D93C5FC3933C1504C" ma:contentTypeVersion="13" ma:contentTypeDescription="Create a new document." ma:contentTypeScope="" ma:versionID="1208bb5b6280367cb9c918a1545ea72c">
  <xsd:schema xmlns:xsd="http://www.w3.org/2001/XMLSchema" xmlns:xs="http://www.w3.org/2001/XMLSchema" xmlns:p="http://schemas.microsoft.com/office/2006/metadata/properties" xmlns:ns3="5de83a44-7318-4b7d-ba84-072de197b849" xmlns:ns4="138844e5-2fcf-4302-ab02-4f6e71af504d" targetNamespace="http://schemas.microsoft.com/office/2006/metadata/properties" ma:root="true" ma:fieldsID="1a8d61a9de51c2704a04f40acabab6e0" ns3:_="" ns4:_="">
    <xsd:import namespace="5de83a44-7318-4b7d-ba84-072de197b849"/>
    <xsd:import namespace="138844e5-2fcf-4302-ab02-4f6e71af504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e83a44-7318-4b7d-ba84-072de197b8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8844e5-2fcf-4302-ab02-4f6e71af504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de83a44-7318-4b7d-ba84-072de197b849" xsi:nil="true"/>
  </documentManagement>
</p:properties>
</file>

<file path=customXml/itemProps1.xml><?xml version="1.0" encoding="utf-8"?>
<ds:datastoreItem xmlns:ds="http://schemas.openxmlformats.org/officeDocument/2006/customXml" ds:itemID="{03169CE5-29B1-4E35-A75C-9FCDF58C24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e83a44-7318-4b7d-ba84-072de197b849"/>
    <ds:schemaRef ds:uri="138844e5-2fcf-4302-ab02-4f6e71af50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4D6C52-C4B8-473D-92BA-497BAAB4ABDB}">
  <ds:schemaRefs>
    <ds:schemaRef ds:uri="http://schemas.microsoft.com/sharepoint/v3/contenttype/forms"/>
  </ds:schemaRefs>
</ds:datastoreItem>
</file>

<file path=customXml/itemProps3.xml><?xml version="1.0" encoding="utf-8"?>
<ds:datastoreItem xmlns:ds="http://schemas.openxmlformats.org/officeDocument/2006/customXml" ds:itemID="{06F0E7C8-9CA1-4F5B-BC79-5497766E45FE}">
  <ds:schemaRefs>
    <ds:schemaRef ds:uri="http://www.w3.org/XML/1998/namespace"/>
    <ds:schemaRef ds:uri="http://schemas.microsoft.com/office/2006/documentManagement/types"/>
    <ds:schemaRef ds:uri="http://purl.org/dc/dcmitype/"/>
    <ds:schemaRef ds:uri="138844e5-2fcf-4302-ab02-4f6e71af504d"/>
    <ds:schemaRef ds:uri="http://schemas.microsoft.com/office/2006/metadata/properties"/>
    <ds:schemaRef ds:uri="http://purl.org/dc/elements/1.1/"/>
    <ds:schemaRef ds:uri="http://purl.org/dc/terms/"/>
    <ds:schemaRef ds:uri="http://schemas.microsoft.com/office/infopath/2007/PartnerControls"/>
    <ds:schemaRef ds:uri="http://schemas.openxmlformats.org/package/2006/metadata/core-properties"/>
    <ds:schemaRef ds:uri="5de83a44-7318-4b7d-ba84-072de197b849"/>
  </ds:schemaRefs>
</ds:datastoreItem>
</file>

<file path=docProps/app.xml><?xml version="1.0" encoding="utf-8"?>
<Properties xmlns="http://schemas.openxmlformats.org/officeDocument/2006/extended-properties" xmlns:vt="http://schemas.openxmlformats.org/officeDocument/2006/docPropsVTypes">
  <Template>office theme</Template>
  <TotalTime>5097</TotalTime>
  <Words>1580</Words>
  <Application>Microsoft Office PowerPoint</Application>
  <PresentationFormat>Widescreen</PresentationFormat>
  <Paragraphs>268</Paragraphs>
  <Slides>21</Slides>
  <Notes>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MS Gothic</vt:lpstr>
      <vt:lpstr>Arial</vt:lpstr>
      <vt:lpstr>Calibri</vt:lpstr>
      <vt:lpstr>Open Sans</vt:lpstr>
      <vt:lpstr>Poppins</vt:lpstr>
      <vt:lpstr>Trebuchet MS</vt:lpstr>
      <vt:lpstr>Wingdings</vt:lpstr>
      <vt:lpstr>2_Theme1</vt:lpstr>
      <vt:lpstr>Theme1</vt:lpstr>
      <vt:lpstr>2_Theme1</vt:lpstr>
      <vt:lpstr>Piramal Foundation &amp; DBC </vt:lpstr>
      <vt:lpstr>Self Introduction</vt:lpstr>
      <vt:lpstr>PowerPoint Presentation</vt:lpstr>
      <vt:lpstr>PowerPoint Presentation</vt:lpstr>
      <vt:lpstr>Our Partnerships</vt:lpstr>
      <vt:lpstr>    Digital Bharat Collaborative is a holistic digital transformation that re-engineers processes, improves observability, enables governance, and empowers people at all levels. </vt:lpstr>
      <vt:lpstr>About Technology Partner WIPRO and AMRIT Platform </vt:lpstr>
      <vt:lpstr>DBC Prescence in PAN INDIA</vt:lpstr>
      <vt:lpstr>Health Information Helpline provides the medically validated advice, Health Related Schemes launched by various governments, health counseling services.</vt:lpstr>
      <vt:lpstr>104 HIHL Technical Call flow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104 Technology stack information</vt:lpstr>
      <vt:lpstr>Our Vision and Future Ventures</vt:lpstr>
      <vt:lpstr>Was this Presentation helpful..? &amp; Any Question..?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Salika Mehta/ Delhi/ Business Development/ Foundation</dc:creator>
  <cp:lastModifiedBy>Vijay Kumar Nuthalpati</cp:lastModifiedBy>
  <cp:revision>221</cp:revision>
  <cp:lastPrinted>2023-05-15T10:40:49Z</cp:lastPrinted>
  <dcterms:created xsi:type="dcterms:W3CDTF">2022-12-19T05:12:55Z</dcterms:created>
  <dcterms:modified xsi:type="dcterms:W3CDTF">2023-08-01T11:57:55Z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0x010100890C0EA61324D44D93C5FC3933C1504C</vt:lpwstr>
  </property>
</Properties>
</file>